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797675" cy="9926638"/>
  <p:custDataLst>
    <p:tags r:id="rId3"/>
  </p:custDataLst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E1CE"/>
    <a:srgbClr val="3744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CD7CF6-F66E-4B8F-A3A2-4A058A606F11}" v="7" dt="2023-02-13T19:13:38.784"/>
    <p1510:client id="{F6D1AF63-B1D7-4195-A9CF-FDCD6E49BD6B}" v="1" dt="2023-02-13T18:57:28.1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0"/>
    <p:restoredTop sz="94694"/>
  </p:normalViewPr>
  <p:slideViewPr>
    <p:cSldViewPr>
      <p:cViewPr varScale="1">
        <p:scale>
          <a:sx n="37" d="100"/>
          <a:sy n="37" d="100"/>
        </p:scale>
        <p:origin x="2250" y="5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lomera Martin, Raquel" userId="87f65de5-f949-48bd-b822-a4fc964ab913" providerId="ADAL" clId="{4CCD7CF6-F66E-4B8F-A3A2-4A058A606F11}"/>
    <pc:docChg chg="custSel modSld">
      <pc:chgData name="Palomera Martin, Raquel" userId="87f65de5-f949-48bd-b822-a4fc964ab913" providerId="ADAL" clId="{4CCD7CF6-F66E-4B8F-A3A2-4A058A606F11}" dt="2023-02-14T09:58:03.129" v="805" actId="20577"/>
      <pc:docMkLst>
        <pc:docMk/>
      </pc:docMkLst>
      <pc:sldChg chg="addSp delSp modSp mod">
        <pc:chgData name="Palomera Martin, Raquel" userId="87f65de5-f949-48bd-b822-a4fc964ab913" providerId="ADAL" clId="{4CCD7CF6-F66E-4B8F-A3A2-4A058A606F11}" dt="2023-02-14T09:58:03.129" v="805" actId="20577"/>
        <pc:sldMkLst>
          <pc:docMk/>
          <pc:sldMk cId="2827553600" sldId="256"/>
        </pc:sldMkLst>
        <pc:spChg chg="mod">
          <ac:chgData name="Palomera Martin, Raquel" userId="87f65de5-f949-48bd-b822-a4fc964ab913" providerId="ADAL" clId="{4CCD7CF6-F66E-4B8F-A3A2-4A058A606F11}" dt="2023-02-13T19:00:50.882" v="6" actId="255"/>
          <ac:spMkLst>
            <pc:docMk/>
            <pc:sldMk cId="2827553600" sldId="256"/>
            <ac:spMk id="2" creationId="{00000000-0000-0000-0000-000000000000}"/>
          </ac:spMkLst>
        </pc:spChg>
        <pc:spChg chg="mod">
          <ac:chgData name="Palomera Martin, Raquel" userId="87f65de5-f949-48bd-b822-a4fc964ab913" providerId="ADAL" clId="{4CCD7CF6-F66E-4B8F-A3A2-4A058A606F11}" dt="2023-02-14T09:58:03.129" v="805" actId="20577"/>
          <ac:spMkLst>
            <pc:docMk/>
            <pc:sldMk cId="2827553600" sldId="256"/>
            <ac:spMk id="3" creationId="{00000000-0000-0000-0000-000000000000}"/>
          </ac:spMkLst>
        </pc:spChg>
        <pc:spChg chg="add del mod">
          <ac:chgData name="Palomera Martin, Raquel" userId="87f65de5-f949-48bd-b822-a4fc964ab913" providerId="ADAL" clId="{4CCD7CF6-F66E-4B8F-A3A2-4A058A606F11}" dt="2023-02-13T19:07:29.447" v="511" actId="478"/>
          <ac:spMkLst>
            <pc:docMk/>
            <pc:sldMk cId="2827553600" sldId="256"/>
            <ac:spMk id="6" creationId="{5F6D9B62-8774-6BF4-A278-7B044EBF121E}"/>
          </ac:spMkLst>
        </pc:spChg>
        <pc:graphicFrameChg chg="add del mod">
          <ac:chgData name="Palomera Martin, Raquel" userId="87f65de5-f949-48bd-b822-a4fc964ab913" providerId="ADAL" clId="{4CCD7CF6-F66E-4B8F-A3A2-4A058A606F11}" dt="2023-02-13T19:07:29.447" v="511" actId="478"/>
          <ac:graphicFrameMkLst>
            <pc:docMk/>
            <pc:sldMk cId="2827553600" sldId="256"/>
            <ac:graphicFrameMk id="4" creationId="{A9FC204E-CEC9-28AF-D5C0-1E1C3EE719A8}"/>
          </ac:graphicFrameMkLst>
        </pc:graphicFrameChg>
        <pc:picChg chg="del">
          <ac:chgData name="Palomera Martin, Raquel" userId="87f65de5-f949-48bd-b822-a4fc964ab913" providerId="ADAL" clId="{4CCD7CF6-F66E-4B8F-A3A2-4A058A606F11}" dt="2023-02-13T18:58:43.151" v="1" actId="478"/>
          <ac:picMkLst>
            <pc:docMk/>
            <pc:sldMk cId="2827553600" sldId="256"/>
            <ac:picMk id="8" creationId="{BE3C9083-887F-0B4B-9157-AE601E1346A9}"/>
          </ac:picMkLst>
        </pc:picChg>
        <pc:picChg chg="del">
          <ac:chgData name="Palomera Martin, Raquel" userId="87f65de5-f949-48bd-b822-a4fc964ab913" providerId="ADAL" clId="{4CCD7CF6-F66E-4B8F-A3A2-4A058A606F11}" dt="2023-02-13T18:58:41.122" v="0" actId="478"/>
          <ac:picMkLst>
            <pc:docMk/>
            <pc:sldMk cId="2827553600" sldId="256"/>
            <ac:picMk id="1026" creationId="{556A55FE-6D08-444E-9490-816600143F4A}"/>
          </ac:picMkLst>
        </pc:picChg>
        <pc:picChg chg="add mod">
          <ac:chgData name="Palomera Martin, Raquel" userId="87f65de5-f949-48bd-b822-a4fc964ab913" providerId="ADAL" clId="{4CCD7CF6-F66E-4B8F-A3A2-4A058A606F11}" dt="2023-02-13T19:13:38.783" v="762" actId="1076"/>
          <ac:picMkLst>
            <pc:docMk/>
            <pc:sldMk cId="2827553600" sldId="256"/>
            <ac:picMk id="1027" creationId="{E25A765F-A5B1-13E3-963C-58DF3FB0E120}"/>
          </ac:picMkLst>
        </pc:picChg>
      </pc:sldChg>
    </pc:docChg>
  </pc:docChgLst>
  <pc:docChgLst>
    <pc:chgData name="Palomera Martin, Raquel" userId="87f65de5-f949-48bd-b822-a4fc964ab913" providerId="ADAL" clId="{04263ABD-8246-684C-87BB-7ACB6CE6C79D}"/>
    <pc:docChg chg="custSel modSld">
      <pc:chgData name="Palomera Martin, Raquel" userId="87f65de5-f949-48bd-b822-a4fc964ab913" providerId="ADAL" clId="{04263ABD-8246-684C-87BB-7ACB6CE6C79D}" dt="2021-10-21T15:34:21.676" v="538" actId="14826"/>
      <pc:docMkLst>
        <pc:docMk/>
      </pc:docMkLst>
      <pc:sldChg chg="modSp mod">
        <pc:chgData name="Palomera Martin, Raquel" userId="87f65de5-f949-48bd-b822-a4fc964ab913" providerId="ADAL" clId="{04263ABD-8246-684C-87BB-7ACB6CE6C79D}" dt="2021-10-21T15:34:21.676" v="538" actId="14826"/>
        <pc:sldMkLst>
          <pc:docMk/>
          <pc:sldMk cId="2827553600" sldId="256"/>
        </pc:sldMkLst>
        <pc:spChg chg="mod">
          <ac:chgData name="Palomera Martin, Raquel" userId="87f65de5-f949-48bd-b822-a4fc964ab913" providerId="ADAL" clId="{04263ABD-8246-684C-87BB-7ACB6CE6C79D}" dt="2021-10-21T15:25:26.207" v="107" actId="6549"/>
          <ac:spMkLst>
            <pc:docMk/>
            <pc:sldMk cId="2827553600" sldId="256"/>
            <ac:spMk id="2" creationId="{00000000-0000-0000-0000-000000000000}"/>
          </ac:spMkLst>
        </pc:spChg>
        <pc:spChg chg="mod">
          <ac:chgData name="Palomera Martin, Raquel" userId="87f65de5-f949-48bd-b822-a4fc964ab913" providerId="ADAL" clId="{04263ABD-8246-684C-87BB-7ACB6CE6C79D}" dt="2021-10-21T15:34:21.676" v="538" actId="14826"/>
          <ac:spMkLst>
            <pc:docMk/>
            <pc:sldMk cId="2827553600" sldId="256"/>
            <ac:spMk id="3" creationId="{00000000-0000-0000-0000-000000000000}"/>
          </ac:spMkLst>
        </pc:spChg>
      </pc:sldChg>
    </pc:docChg>
  </pc:docChgLst>
  <pc:docChgLst>
    <pc:chgData name="Palomera Martin, Raquel" userId="87f65de5-f949-48bd-b822-a4fc964ab913" providerId="ADAL" clId="{CC8E017A-B06C-484D-9946-952A94A2BEC9}"/>
    <pc:docChg chg="custSel modSld">
      <pc:chgData name="Palomera Martin, Raquel" userId="87f65de5-f949-48bd-b822-a4fc964ab913" providerId="ADAL" clId="{CC8E017A-B06C-484D-9946-952A94A2BEC9}" dt="2021-10-21T07:20:32.816" v="72" actId="20577"/>
      <pc:docMkLst>
        <pc:docMk/>
      </pc:docMkLst>
      <pc:sldChg chg="modSp mod">
        <pc:chgData name="Palomera Martin, Raquel" userId="87f65de5-f949-48bd-b822-a4fc964ab913" providerId="ADAL" clId="{CC8E017A-B06C-484D-9946-952A94A2BEC9}" dt="2021-10-21T07:20:32.816" v="72" actId="20577"/>
        <pc:sldMkLst>
          <pc:docMk/>
          <pc:sldMk cId="2827553600" sldId="256"/>
        </pc:sldMkLst>
        <pc:spChg chg="mod">
          <ac:chgData name="Palomera Martin, Raquel" userId="87f65de5-f949-48bd-b822-a4fc964ab913" providerId="ADAL" clId="{CC8E017A-B06C-484D-9946-952A94A2BEC9}" dt="2021-10-21T07:20:32.816" v="72" actId="20577"/>
          <ac:spMkLst>
            <pc:docMk/>
            <pc:sldMk cId="2827553600" sldId="256"/>
            <ac:spMk id="3" creationId="{00000000-0000-0000-0000-000000000000}"/>
          </ac:spMkLst>
        </pc:spChg>
      </pc:sldChg>
    </pc:docChg>
  </pc:docChgLst>
  <pc:docChgLst>
    <pc:chgData name="Palomera Martin, Raquel" userId="87f65de5-f949-48bd-b822-a4fc964ab913" providerId="ADAL" clId="{5F31ABA5-1588-BE4D-94CC-169B9B3562A6}"/>
    <pc:docChg chg="modSld">
      <pc:chgData name="Palomera Martin, Raquel" userId="87f65de5-f949-48bd-b822-a4fc964ab913" providerId="ADAL" clId="{5F31ABA5-1588-BE4D-94CC-169B9B3562A6}" dt="2021-12-02T11:48:15.443" v="3" actId="20577"/>
      <pc:docMkLst>
        <pc:docMk/>
      </pc:docMkLst>
      <pc:sldChg chg="modSp mod">
        <pc:chgData name="Palomera Martin, Raquel" userId="87f65de5-f949-48bd-b822-a4fc964ab913" providerId="ADAL" clId="{5F31ABA5-1588-BE4D-94CC-169B9B3562A6}" dt="2021-12-02T11:48:15.443" v="3" actId="20577"/>
        <pc:sldMkLst>
          <pc:docMk/>
          <pc:sldMk cId="2827553600" sldId="256"/>
        </pc:sldMkLst>
        <pc:spChg chg="mod">
          <ac:chgData name="Palomera Martin, Raquel" userId="87f65de5-f949-48bd-b822-a4fc964ab913" providerId="ADAL" clId="{5F31ABA5-1588-BE4D-94CC-169B9B3562A6}" dt="2021-12-02T11:48:15.443" v="3" actId="20577"/>
          <ac:spMkLst>
            <pc:docMk/>
            <pc:sldMk cId="2827553600" sldId="256"/>
            <ac:spMk id="3" creationId="{00000000-0000-0000-0000-000000000000}"/>
          </ac:spMkLst>
        </pc:spChg>
      </pc:sldChg>
    </pc:docChg>
  </pc:docChgLst>
  <pc:docChgLst>
    <pc:chgData name="Palomera Martin, Raquel" userId="87f65de5-f949-48bd-b822-a4fc964ab913" providerId="ADAL" clId="{F6D1AF63-B1D7-4195-A9CF-FDCD6E49BD6B}"/>
    <pc:docChg chg="custSel modSld">
      <pc:chgData name="Palomera Martin, Raquel" userId="87f65de5-f949-48bd-b822-a4fc964ab913" providerId="ADAL" clId="{F6D1AF63-B1D7-4195-A9CF-FDCD6E49BD6B}" dt="2023-02-13T18:57:08.088" v="190" actId="113"/>
      <pc:docMkLst>
        <pc:docMk/>
      </pc:docMkLst>
      <pc:sldChg chg="modSp mod">
        <pc:chgData name="Palomera Martin, Raquel" userId="87f65de5-f949-48bd-b822-a4fc964ab913" providerId="ADAL" clId="{F6D1AF63-B1D7-4195-A9CF-FDCD6E49BD6B}" dt="2023-02-13T18:57:08.088" v="190" actId="113"/>
        <pc:sldMkLst>
          <pc:docMk/>
          <pc:sldMk cId="2827553600" sldId="256"/>
        </pc:sldMkLst>
        <pc:spChg chg="mod">
          <ac:chgData name="Palomera Martin, Raquel" userId="87f65de5-f949-48bd-b822-a4fc964ab913" providerId="ADAL" clId="{F6D1AF63-B1D7-4195-A9CF-FDCD6E49BD6B}" dt="2023-02-13T18:57:08.088" v="190" actId="113"/>
          <ac:spMkLst>
            <pc:docMk/>
            <pc:sldMk cId="2827553600" sldId="256"/>
            <ac:spMk id="3" creationId="{00000000-0000-0000-0000-000000000000}"/>
          </ac:spMkLst>
        </pc:spChg>
      </pc:sldChg>
    </pc:docChg>
  </pc:docChgLst>
  <pc:docChgLst>
    <pc:chgData name="Palomera Martin, Raquel" userId="87f65de5-f949-48bd-b822-a4fc964ab913" providerId="ADAL" clId="{23DA53FB-EFDC-E849-8C89-C159C6FCD157}"/>
    <pc:docChg chg="custSel modSld">
      <pc:chgData name="Palomera Martin, Raquel" userId="87f65de5-f949-48bd-b822-a4fc964ab913" providerId="ADAL" clId="{23DA53FB-EFDC-E849-8C89-C159C6FCD157}" dt="2022-02-11T20:35:55.615" v="78" actId="1076"/>
      <pc:docMkLst>
        <pc:docMk/>
      </pc:docMkLst>
      <pc:sldChg chg="addSp delSp modSp mod">
        <pc:chgData name="Palomera Martin, Raquel" userId="87f65de5-f949-48bd-b822-a4fc964ab913" providerId="ADAL" clId="{23DA53FB-EFDC-E849-8C89-C159C6FCD157}" dt="2022-02-11T20:35:55.615" v="78" actId="1076"/>
        <pc:sldMkLst>
          <pc:docMk/>
          <pc:sldMk cId="2827553600" sldId="256"/>
        </pc:sldMkLst>
        <pc:spChg chg="mod">
          <ac:chgData name="Palomera Martin, Raquel" userId="87f65de5-f949-48bd-b822-a4fc964ab913" providerId="ADAL" clId="{23DA53FB-EFDC-E849-8C89-C159C6FCD157}" dt="2022-02-11T20:22:29.091" v="55" actId="6549"/>
          <ac:spMkLst>
            <pc:docMk/>
            <pc:sldMk cId="2827553600" sldId="256"/>
            <ac:spMk id="3" creationId="{00000000-0000-0000-0000-000000000000}"/>
          </ac:spMkLst>
        </pc:spChg>
        <pc:spChg chg="add del mod">
          <ac:chgData name="Palomera Martin, Raquel" userId="87f65de5-f949-48bd-b822-a4fc964ab913" providerId="ADAL" clId="{23DA53FB-EFDC-E849-8C89-C159C6FCD157}" dt="2022-02-11T20:30:28.641" v="63" actId="478"/>
          <ac:spMkLst>
            <pc:docMk/>
            <pc:sldMk cId="2827553600" sldId="256"/>
            <ac:spMk id="4" creationId="{9308FA73-9EA3-2846-82FE-185204C9DD62}"/>
          </ac:spMkLst>
        </pc:spChg>
        <pc:spChg chg="add del">
          <ac:chgData name="Palomera Martin, Raquel" userId="87f65de5-f949-48bd-b822-a4fc964ab913" providerId="ADAL" clId="{23DA53FB-EFDC-E849-8C89-C159C6FCD157}" dt="2022-02-11T20:30:51.669" v="65" actId="478"/>
          <ac:spMkLst>
            <pc:docMk/>
            <pc:sldMk cId="2827553600" sldId="256"/>
            <ac:spMk id="6" creationId="{35E1034C-659A-5B49-B580-70C8B1F3F083}"/>
          </ac:spMkLst>
        </pc:spChg>
        <pc:picChg chg="mod">
          <ac:chgData name="Palomera Martin, Raquel" userId="87f65de5-f949-48bd-b822-a4fc964ab913" providerId="ADAL" clId="{23DA53FB-EFDC-E849-8C89-C159C6FCD157}" dt="2022-02-11T20:35:55.615" v="78" actId="1076"/>
          <ac:picMkLst>
            <pc:docMk/>
            <pc:sldMk cId="2827553600" sldId="256"/>
            <ac:picMk id="5" creationId="{00000000-0000-0000-0000-000000000000}"/>
          </ac:picMkLst>
        </pc:picChg>
        <pc:picChg chg="add mod">
          <ac:chgData name="Palomera Martin, Raquel" userId="87f65de5-f949-48bd-b822-a4fc964ab913" providerId="ADAL" clId="{23DA53FB-EFDC-E849-8C89-C159C6FCD157}" dt="2022-02-11T20:35:46.665" v="75" actId="14100"/>
          <ac:picMkLst>
            <pc:docMk/>
            <pc:sldMk cId="2827553600" sldId="256"/>
            <ac:picMk id="8" creationId="{BE3C9083-887F-0B4B-9157-AE601E1346A9}"/>
          </ac:picMkLst>
        </pc:picChg>
        <pc:picChg chg="mod">
          <ac:chgData name="Palomera Martin, Raquel" userId="87f65de5-f949-48bd-b822-a4fc964ab913" providerId="ADAL" clId="{23DA53FB-EFDC-E849-8C89-C159C6FCD157}" dt="2022-02-11T20:35:51.572" v="77" actId="14100"/>
          <ac:picMkLst>
            <pc:docMk/>
            <pc:sldMk cId="2827553600" sldId="256"/>
            <ac:picMk id="13" creationId="{00000000-0000-0000-0000-000000000000}"/>
          </ac:picMkLst>
        </pc:picChg>
        <pc:picChg chg="add mod">
          <ac:chgData name="Palomera Martin, Raquel" userId="87f65de5-f949-48bd-b822-a4fc964ab913" providerId="ADAL" clId="{23DA53FB-EFDC-E849-8C89-C159C6FCD157}" dt="2022-02-11T20:29:06.933" v="60" actId="14100"/>
          <ac:picMkLst>
            <pc:docMk/>
            <pc:sldMk cId="2827553600" sldId="256"/>
            <ac:picMk id="1026" creationId="{556A55FE-6D08-444E-9490-816600143F4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03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3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09248" y="957158"/>
            <a:ext cx="2268616" cy="2038773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3397" y="957158"/>
            <a:ext cx="6645831" cy="2038773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3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0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2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3397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20640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9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91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6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9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7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9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D373A-0B70-4B37-9CF7-89D1DA46A1C3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6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xtPractInternac.edu@unican.es" TargetMode="External"/><Relationship Id="rId2" Type="http://schemas.openxmlformats.org/officeDocument/2006/relationships/hyperlink" Target="mailto:educacion@unican.e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 descr="Ojo contorno"/>
          <p:cNvSpPr>
            <a:spLocks noGrp="1"/>
          </p:cNvSpPr>
          <p:nvPr>
            <p:ph type="subTitle" idx="1"/>
          </p:nvPr>
        </p:nvSpPr>
        <p:spPr>
          <a:xfrm>
            <a:off x="149807" y="3366265"/>
            <a:ext cx="9250307" cy="9353128"/>
          </a:xfrm>
          <a:prstGeom prst="flowChartAlternateProcess">
            <a:avLst/>
          </a:prstGeom>
          <a:solidFill>
            <a:schemeClr val="bg1"/>
          </a:solidFill>
        </p:spPr>
        <p:txBody>
          <a:bodyPr>
            <a:noAutofit/>
          </a:bodyPr>
          <a:lstStyle/>
          <a:p>
            <a:pPr algn="just"/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</a:rPr>
              <a:t>En colaboración con la Facultad de Enfermería de la UC</a:t>
            </a:r>
          </a:p>
          <a:p>
            <a:pPr algn="just"/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</a:rPr>
              <a:t>Destinatarios</a:t>
            </a:r>
            <a:r>
              <a:rPr lang="es-ES" sz="2400" dirty="0">
                <a:solidFill>
                  <a:schemeClr val="tx1"/>
                </a:solidFill>
                <a:latin typeface="Segoe UI Light" pitchFamily="34" charset="0"/>
              </a:rPr>
              <a:t>: Estudiantes de la Facultad de Educación.</a:t>
            </a:r>
          </a:p>
          <a:p>
            <a:pPr algn="just"/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</a:rPr>
              <a:t>Fechas</a:t>
            </a:r>
            <a:r>
              <a:rPr lang="es-ES" sz="2400" dirty="0">
                <a:solidFill>
                  <a:schemeClr val="tx1"/>
                </a:solidFill>
                <a:latin typeface="Segoe UI Light" pitchFamily="34" charset="0"/>
              </a:rPr>
              <a:t>: Del 3 al 24 de Marzo.</a:t>
            </a:r>
          </a:p>
          <a:p>
            <a:pPr algn="just"/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</a:rPr>
              <a:t>Lugar</a:t>
            </a:r>
            <a:r>
              <a:rPr lang="es-ES" sz="2400" dirty="0">
                <a:solidFill>
                  <a:schemeClr val="tx1"/>
                </a:solidFill>
                <a:latin typeface="Segoe UI Light" pitchFamily="34" charset="0"/>
              </a:rPr>
              <a:t>: </a:t>
            </a:r>
            <a:r>
              <a:rPr lang="es-ES" sz="2400" b="1" dirty="0">
                <a:solidFill>
                  <a:srgbClr val="FF0000"/>
                </a:solidFill>
                <a:latin typeface="Segoe UI Light" pitchFamily="34" charset="0"/>
              </a:rPr>
              <a:t>Semi-Presencial.</a:t>
            </a:r>
            <a:r>
              <a:rPr lang="es-ES" sz="2400" dirty="0">
                <a:solidFill>
                  <a:schemeClr val="tx1"/>
                </a:solidFill>
                <a:latin typeface="Segoe UI Light" pitchFamily="34" charset="0"/>
              </a:rPr>
              <a:t> Formación teórica asíncrona (14h) y </a:t>
            </a:r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</a:rPr>
              <a:t>clases prácticas  obligatorias </a:t>
            </a:r>
            <a:r>
              <a:rPr lang="es-ES" sz="2400" dirty="0">
                <a:solidFill>
                  <a:schemeClr val="tx1"/>
                </a:solidFill>
                <a:latin typeface="Segoe UI Light" pitchFamily="34" charset="0"/>
              </a:rPr>
              <a:t>(</a:t>
            </a:r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</a:rPr>
              <a:t>6h</a:t>
            </a:r>
            <a:r>
              <a:rPr lang="es-ES" sz="2400" dirty="0">
                <a:solidFill>
                  <a:schemeClr val="tx1"/>
                </a:solidFill>
                <a:latin typeface="Segoe UI Light" pitchFamily="34" charset="0"/>
              </a:rPr>
              <a:t>)  los días 23-24 Marzo de 4-7 pm </a:t>
            </a:r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</a:rPr>
              <a:t>en Sala 2 de Pabellón Polideportivo.</a:t>
            </a:r>
            <a:endParaRPr lang="es-ES" sz="2400" b="1" dirty="0">
              <a:solidFill>
                <a:schemeClr val="tx1"/>
              </a:solidFill>
              <a:highlight>
                <a:srgbClr val="FFFF00"/>
              </a:highlight>
              <a:latin typeface="Segoe UI Light" pitchFamily="34" charset="0"/>
            </a:endParaRPr>
          </a:p>
          <a:p>
            <a:pPr algn="just"/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</a:rPr>
              <a:t>Créditos</a:t>
            </a:r>
            <a:r>
              <a:rPr lang="es-ES" sz="2400" dirty="0">
                <a:solidFill>
                  <a:schemeClr val="tx1"/>
                </a:solidFill>
                <a:latin typeface="Segoe UI Light" pitchFamily="34" charset="0"/>
              </a:rPr>
              <a:t>: 1 ECTS (20 horas)</a:t>
            </a:r>
            <a:endParaRPr lang="en-US" sz="2400" i="1" dirty="0">
              <a:solidFill>
                <a:schemeClr val="tx1"/>
              </a:solidFill>
              <a:latin typeface="Segoe UI Light" pitchFamily="34" charset="0"/>
            </a:endParaRPr>
          </a:p>
          <a:p>
            <a:pPr algn="just"/>
            <a:r>
              <a:rPr lang="en-US" sz="2400" b="1" dirty="0" err="1">
                <a:solidFill>
                  <a:schemeClr val="tx1"/>
                </a:solidFill>
                <a:latin typeface="Segoe UI Light" pitchFamily="34" charset="0"/>
              </a:rPr>
              <a:t>Matrícula</a:t>
            </a:r>
            <a:r>
              <a:rPr lang="en-US" sz="2400" b="1" dirty="0">
                <a:solidFill>
                  <a:schemeClr val="tx1"/>
                </a:solidFill>
                <a:latin typeface="Segoe UI Light" pitchFamily="34" charset="0"/>
              </a:rPr>
              <a:t>: 50 Euros </a:t>
            </a:r>
          </a:p>
          <a:p>
            <a:pPr algn="just"/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</a:rPr>
              <a:t>Objetivos: </a:t>
            </a:r>
            <a:r>
              <a:rPr lang="es-ES" sz="2400" dirty="0">
                <a:solidFill>
                  <a:schemeClr val="tx1"/>
                </a:solidFill>
                <a:latin typeface="Segoe UI Light" pitchFamily="34" charset="0"/>
              </a:rPr>
              <a:t>Reconocer situaciones de riesgo, saber aplicar técnicas básicas de primeros auxilios: Técnicas de Soporte Vital Básico, Reanimación Cardiopulmonar y uso de </a:t>
            </a:r>
            <a:r>
              <a:rPr lang="es-ES" sz="2400" dirty="0" err="1">
                <a:solidFill>
                  <a:schemeClr val="tx1"/>
                </a:solidFill>
                <a:latin typeface="Segoe UI Light" pitchFamily="34" charset="0"/>
              </a:rPr>
              <a:t>Desfibilador</a:t>
            </a:r>
            <a:r>
              <a:rPr lang="es-ES" sz="2400" dirty="0">
                <a:solidFill>
                  <a:schemeClr val="tx1"/>
                </a:solidFill>
                <a:latin typeface="Segoe UI Light" pitchFamily="34" charset="0"/>
              </a:rPr>
              <a:t> Externo Automático.</a:t>
            </a:r>
          </a:p>
          <a:p>
            <a:pPr algn="just"/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</a:rPr>
              <a:t>Número de plazas</a:t>
            </a:r>
            <a:r>
              <a:rPr lang="es-ES" sz="2400" dirty="0">
                <a:solidFill>
                  <a:schemeClr val="tx1"/>
                </a:solidFill>
                <a:latin typeface="Segoe UI Light" pitchFamily="34" charset="0"/>
              </a:rPr>
              <a:t>: 30</a:t>
            </a:r>
          </a:p>
          <a:p>
            <a:pPr algn="just"/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</a:rPr>
              <a:t>Inscripción en la Secretaría de la Facultad de Educación o escribiendo a </a:t>
            </a:r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  <a:hlinkClick r:id="rId2"/>
              </a:rPr>
              <a:t>educacion@unican.es</a:t>
            </a:r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</a:rPr>
              <a:t> </a:t>
            </a:r>
            <a:r>
              <a:rPr lang="es-ES" sz="2400" i="1" dirty="0">
                <a:solidFill>
                  <a:schemeClr val="tx1"/>
                </a:solidFill>
                <a:latin typeface="Segoe UI Light" pitchFamily="34" charset="0"/>
              </a:rPr>
              <a:t>con nombre completo, DNI, Email, </a:t>
            </a:r>
            <a:r>
              <a:rPr lang="es-ES" sz="2400" i="1" dirty="0" err="1">
                <a:solidFill>
                  <a:schemeClr val="tx1"/>
                </a:solidFill>
                <a:latin typeface="Segoe UI Light" pitchFamily="34" charset="0"/>
              </a:rPr>
              <a:t>Tlf</a:t>
            </a:r>
            <a:r>
              <a:rPr lang="es-ES" sz="2400" i="1" dirty="0">
                <a:solidFill>
                  <a:schemeClr val="tx1"/>
                </a:solidFill>
                <a:latin typeface="Segoe UI Light" pitchFamily="34" charset="0"/>
              </a:rPr>
              <a:t> y Titulación en la que estás matriculad@</a:t>
            </a:r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</a:rPr>
              <a:t>. Preinscripción</a:t>
            </a:r>
            <a:r>
              <a:rPr lang="es-ES" sz="2400" dirty="0">
                <a:solidFill>
                  <a:schemeClr val="tx1"/>
                </a:solidFill>
                <a:latin typeface="Segoe UI Light" pitchFamily="34" charset="0"/>
              </a:rPr>
              <a:t>  </a:t>
            </a:r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</a:rPr>
              <a:t>del 15 al 22 de febrero</a:t>
            </a:r>
            <a:r>
              <a:rPr lang="es-ES" sz="2400" dirty="0">
                <a:solidFill>
                  <a:schemeClr val="tx1"/>
                </a:solidFill>
                <a:latin typeface="Segoe UI Light" pitchFamily="34" charset="0"/>
              </a:rPr>
              <a:t>. </a:t>
            </a:r>
          </a:p>
          <a:p>
            <a:pPr algn="just"/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</a:rPr>
              <a:t>Listado de alumnos admitidos </a:t>
            </a:r>
            <a:r>
              <a:rPr lang="es-ES" sz="2400" dirty="0">
                <a:solidFill>
                  <a:schemeClr val="tx1"/>
                </a:solidFill>
                <a:latin typeface="Segoe UI Light" pitchFamily="34" charset="0"/>
              </a:rPr>
              <a:t>día </a:t>
            </a:r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</a:rPr>
              <a:t>23</a:t>
            </a:r>
            <a:r>
              <a:rPr lang="es-ES" sz="2400" dirty="0">
                <a:solidFill>
                  <a:schemeClr val="tx1"/>
                </a:solidFill>
                <a:latin typeface="Segoe UI Light" pitchFamily="34" charset="0"/>
              </a:rPr>
              <a:t> </a:t>
            </a:r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</a:rPr>
              <a:t>de febrero</a:t>
            </a:r>
            <a:r>
              <a:rPr lang="es-ES" sz="2400" dirty="0">
                <a:solidFill>
                  <a:schemeClr val="tx1"/>
                </a:solidFill>
                <a:latin typeface="Segoe UI Light" pitchFamily="34" charset="0"/>
              </a:rPr>
              <a:t>, (admisión por orden de inscripción). </a:t>
            </a:r>
          </a:p>
          <a:p>
            <a:pPr algn="just"/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</a:rPr>
              <a:t>Confirmación de participación hasta las 13:00 del 28 de marzo</a:t>
            </a:r>
            <a:r>
              <a:rPr lang="es-ES" sz="2400" dirty="0">
                <a:solidFill>
                  <a:schemeClr val="tx1"/>
                </a:solidFill>
                <a:latin typeface="Segoe UI Light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egoe UI Light" pitchFamily="34" charset="0"/>
              </a:rPr>
              <a:t>escribiendo</a:t>
            </a:r>
            <a:r>
              <a:rPr lang="en-US" sz="2400" dirty="0">
                <a:solidFill>
                  <a:schemeClr val="tx1"/>
                </a:solidFill>
                <a:latin typeface="Segoe UI Light" pitchFamily="34" charset="0"/>
              </a:rPr>
              <a:t> a </a:t>
            </a:r>
            <a:r>
              <a:rPr lang="es-ES" sz="24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ExtPractInternac.edu@unican.es</a:t>
            </a:r>
            <a:r>
              <a:rPr lang="en-US" sz="2400" dirty="0">
                <a:solidFill>
                  <a:schemeClr val="tx1"/>
                </a:solidFill>
                <a:latin typeface="Segoe UI Light" pitchFamily="34" charset="0"/>
              </a:rPr>
              <a:t> </a:t>
            </a:r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</a:rPr>
              <a:t>.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545" y="1936304"/>
            <a:ext cx="9162276" cy="180020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ES_tradnl" sz="3200" dirty="0">
                <a:effectLst/>
                <a:latin typeface="Segoe UI Semibold" panose="020B0702040204020203" pitchFamily="34" charset="0"/>
                <a:ea typeface="Arial Unicode MS"/>
                <a:cs typeface="Segoe UI Semibold" panose="020B0702040204020203" pitchFamily="34" charset="0"/>
              </a:rPr>
              <a:t>Primeros Auxilios y Reanimación Cardiopulmonar en población infanto-juvenil</a:t>
            </a:r>
            <a:endParaRPr lang="en-US" sz="32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393" y="525282"/>
            <a:ext cx="807312" cy="810916"/>
          </a:xfrm>
          <a:prstGeom prst="rect">
            <a:avLst/>
          </a:prstGeom>
        </p:spPr>
      </p:pic>
      <p:pic>
        <p:nvPicPr>
          <p:cNvPr id="13" name="12 Imagen" descr="Logo FacEd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88833" y="525282"/>
            <a:ext cx="1160972" cy="866641"/>
          </a:xfrm>
          <a:prstGeom prst="rect">
            <a:avLst/>
          </a:prstGeom>
        </p:spPr>
      </p:pic>
      <p:pic>
        <p:nvPicPr>
          <p:cNvPr id="1027" name="Picture 3" descr="Primeros auxilios: ¿qué puedo hacer yo? | Familia y Salud">
            <a:extLst>
              <a:ext uri="{FF2B5EF4-FFF2-40B4-BE49-F238E27FC236}">
                <a16:creationId xmlns:a16="http://schemas.microsoft.com/office/drawing/2014/main" id="{E25A765F-A5B1-13E3-963C-58DF3FB0E1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554" y="88454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5536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URSO ONLINE:&amp;#x0D;&amp;#x0A;“LOS DOCENTES Y LA PREVENCIÓN DE LOS PROBLEMAS DE DROGAS”&amp;quot;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0FF7E540579814EAD43367F3AB05215" ma:contentTypeVersion="1" ma:contentTypeDescription="Crear nuevo documento." ma:contentTypeScope="" ma:versionID="3cdd6923912460c9a5fd32b975a3f87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45b9cca86c6060de293fc16275d6aa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FF6A1C5-7EB0-4112-A717-552B73AB4524}"/>
</file>

<file path=customXml/itemProps2.xml><?xml version="1.0" encoding="utf-8"?>
<ds:datastoreItem xmlns:ds="http://schemas.openxmlformats.org/officeDocument/2006/customXml" ds:itemID="{B92F2BC9-4364-49C7-AF01-8F716B70693D}"/>
</file>

<file path=customXml/itemProps3.xml><?xml version="1.0" encoding="utf-8"?>
<ds:datastoreItem xmlns:ds="http://schemas.openxmlformats.org/officeDocument/2006/customXml" ds:itemID="{90D0EF00-2D95-409B-A362-E9BF31094B26}"/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192</Words>
  <Application>Microsoft Office PowerPoint</Application>
  <PresentationFormat>Papel A3 (297 x 420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 Light</vt:lpstr>
      <vt:lpstr>Segoe UI Semibold</vt:lpstr>
      <vt:lpstr>Tema de Office</vt:lpstr>
      <vt:lpstr>Primeros Auxilios y Reanimación Cardiopulmonar en población infanto-juvenil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Curso: Habilidades de comunicación oral y escrita en inglés</dc:title>
  <dc:creator>Rodriguez Puente, Paula</dc:creator>
  <cp:lastModifiedBy>Palomera Martin, Raquel</cp:lastModifiedBy>
  <cp:revision>76</cp:revision>
  <cp:lastPrinted>2020-02-19T08:35:23Z</cp:lastPrinted>
  <dcterms:created xsi:type="dcterms:W3CDTF">2014-09-09T10:23:07Z</dcterms:created>
  <dcterms:modified xsi:type="dcterms:W3CDTF">2023-02-14T09:58:10Z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0x01010070FF7E540579814EAD43367F3AB05215</vt:lpwstr>
  </property>
</Properties>
</file>