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6" r:id="rId4"/>
    <p:sldId id="267" r:id="rId5"/>
    <p:sldId id="258" r:id="rId6"/>
    <p:sldId id="283" r:id="rId7"/>
    <p:sldId id="260" r:id="rId8"/>
    <p:sldId id="282" r:id="rId9"/>
    <p:sldId id="259" r:id="rId10"/>
    <p:sldId id="270" r:id="rId11"/>
    <p:sldId id="269" r:id="rId12"/>
    <p:sldId id="277" r:id="rId13"/>
    <p:sldId id="272" r:id="rId14"/>
    <p:sldId id="274" r:id="rId15"/>
    <p:sldId id="276" r:id="rId16"/>
    <p:sldId id="279" r:id="rId17"/>
    <p:sldId id="275" r:id="rId18"/>
    <p:sldId id="281" r:id="rId19"/>
    <p:sldId id="278" r:id="rId2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00CC66"/>
    <a:srgbClr val="008080"/>
    <a:srgbClr val="0066FF"/>
    <a:srgbClr val="CC6600"/>
    <a:srgbClr val="336699"/>
    <a:srgbClr val="996633"/>
    <a:srgbClr val="FF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4" autoAdjust="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6F37B-594E-47B3-8C9B-F02A389D10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092C56-CA08-4DB9-BD31-FF6B8A588757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Preuniversitarios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FE241-7AFF-4FA6-AACF-789F6A025640}" type="parTrans" cxnId="{AD7E0E51-73D3-4063-BBBF-68A2F579953B}">
      <dgm:prSet/>
      <dgm:spPr/>
      <dgm:t>
        <a:bodyPr/>
        <a:lstStyle/>
        <a:p>
          <a:endParaRPr lang="es-ES"/>
        </a:p>
      </dgm:t>
    </dgm:pt>
    <dgm:pt modelId="{037F67E8-3F4F-43BF-9BCC-6F649514D3D0}" type="sibTrans" cxnId="{AD7E0E51-73D3-4063-BBBF-68A2F579953B}">
      <dgm:prSet/>
      <dgm:spPr/>
      <dgm:t>
        <a:bodyPr/>
        <a:lstStyle/>
        <a:p>
          <a:endParaRPr lang="es-ES"/>
        </a:p>
      </dgm:t>
    </dgm:pt>
    <dgm:pt modelId="{89EDF0CB-970D-4ED2-BA1E-716E3AF285B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Estudiantes UC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2B88B7-41B1-468D-892C-EE1E6FF7FDFE}" type="sibTrans" cxnId="{1572D5FE-1D36-456F-A42E-C1177DC50076}">
      <dgm:prSet/>
      <dgm:spPr/>
      <dgm:t>
        <a:bodyPr/>
        <a:lstStyle/>
        <a:p>
          <a:endParaRPr lang="es-ES"/>
        </a:p>
      </dgm:t>
    </dgm:pt>
    <dgm:pt modelId="{1F1E9324-DC28-4B00-BD7F-0B90D2717E5B}" type="parTrans" cxnId="{1572D5FE-1D36-456F-A42E-C1177DC50076}">
      <dgm:prSet/>
      <dgm:spPr/>
      <dgm:t>
        <a:bodyPr/>
        <a:lstStyle/>
        <a:p>
          <a:endParaRPr lang="es-ES"/>
        </a:p>
      </dgm:t>
    </dgm:pt>
    <dgm:pt modelId="{D5F67960-8396-4CAE-A005-67D171218109}" type="pres">
      <dgm:prSet presAssocID="{EE56F37B-594E-47B3-8C9B-F02A389D10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00810-5B09-4FB3-9452-E3F1ECF5CB88}" type="pres">
      <dgm:prSet presAssocID="{98092C56-CA08-4DB9-BD31-FF6B8A588757}" presName="node" presStyleLbl="node1" presStyleIdx="0" presStyleCnt="2" custScaleY="86770" custLinFactNeighborY="18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894C6-E9DA-415B-AE75-9E81898D5818}" type="pres">
      <dgm:prSet presAssocID="{037F67E8-3F4F-43BF-9BCC-6F649514D3D0}" presName="sibTrans" presStyleCnt="0"/>
      <dgm:spPr/>
    </dgm:pt>
    <dgm:pt modelId="{84AC1D04-B469-443A-B62B-2161A1FD139A}" type="pres">
      <dgm:prSet presAssocID="{89EDF0CB-970D-4ED2-BA1E-716E3AF285B8}" presName="node" presStyleLbl="node1" presStyleIdx="1" presStyleCnt="2" custScaleY="86770" custLinFactNeighborY="18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7E0E51-73D3-4063-BBBF-68A2F579953B}" srcId="{EE56F37B-594E-47B3-8C9B-F02A389D10F7}" destId="{98092C56-CA08-4DB9-BD31-FF6B8A588757}" srcOrd="0" destOrd="0" parTransId="{4AEFE241-7AFF-4FA6-AACF-789F6A025640}" sibTransId="{037F67E8-3F4F-43BF-9BCC-6F649514D3D0}"/>
    <dgm:cxn modelId="{1572D5FE-1D36-456F-A42E-C1177DC50076}" srcId="{EE56F37B-594E-47B3-8C9B-F02A389D10F7}" destId="{89EDF0CB-970D-4ED2-BA1E-716E3AF285B8}" srcOrd="1" destOrd="0" parTransId="{1F1E9324-DC28-4B00-BD7F-0B90D2717E5B}" sibTransId="{742B88B7-41B1-468D-892C-EE1E6FF7FDFE}"/>
    <dgm:cxn modelId="{9E570360-445C-4128-8984-3F41B5DDE38D}" type="presOf" srcId="{98092C56-CA08-4DB9-BD31-FF6B8A588757}" destId="{A3100810-5B09-4FB3-9452-E3F1ECF5CB88}" srcOrd="0" destOrd="0" presId="urn:microsoft.com/office/officeart/2005/8/layout/default"/>
    <dgm:cxn modelId="{F5AEB34C-ED97-424C-8CDD-2588F41CC9C7}" type="presOf" srcId="{EE56F37B-594E-47B3-8C9B-F02A389D10F7}" destId="{D5F67960-8396-4CAE-A005-67D171218109}" srcOrd="0" destOrd="0" presId="urn:microsoft.com/office/officeart/2005/8/layout/default"/>
    <dgm:cxn modelId="{39320693-CBF6-46E2-8769-201510582D46}" type="presOf" srcId="{89EDF0CB-970D-4ED2-BA1E-716E3AF285B8}" destId="{84AC1D04-B469-443A-B62B-2161A1FD139A}" srcOrd="0" destOrd="0" presId="urn:microsoft.com/office/officeart/2005/8/layout/default"/>
    <dgm:cxn modelId="{9FA4B286-C137-435E-8621-2B97D092878C}" type="presParOf" srcId="{D5F67960-8396-4CAE-A005-67D171218109}" destId="{A3100810-5B09-4FB3-9452-E3F1ECF5CB88}" srcOrd="0" destOrd="0" presId="urn:microsoft.com/office/officeart/2005/8/layout/default"/>
    <dgm:cxn modelId="{0888E8CE-0FBA-4ECB-8442-657FF01BC288}" type="presParOf" srcId="{D5F67960-8396-4CAE-A005-67D171218109}" destId="{D00894C6-E9DA-415B-AE75-9E81898D5818}" srcOrd="1" destOrd="0" presId="urn:microsoft.com/office/officeart/2005/8/layout/default"/>
    <dgm:cxn modelId="{07BB9703-0D7C-444B-B99A-E899AFC87FCA}" type="presParOf" srcId="{D5F67960-8396-4CAE-A005-67D171218109}" destId="{84AC1D04-B469-443A-B62B-2161A1FD139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6F37B-594E-47B3-8C9B-F02A389D10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092C56-CA08-4DB9-BD31-FF6B8A588757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Preuniversitarios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FE241-7AFF-4FA6-AACF-789F6A025640}" type="parTrans" cxnId="{AD7E0E51-73D3-4063-BBBF-68A2F579953B}">
      <dgm:prSet/>
      <dgm:spPr/>
      <dgm:t>
        <a:bodyPr/>
        <a:lstStyle/>
        <a:p>
          <a:endParaRPr lang="es-ES"/>
        </a:p>
      </dgm:t>
    </dgm:pt>
    <dgm:pt modelId="{037F67E8-3F4F-43BF-9BCC-6F649514D3D0}" type="sibTrans" cxnId="{AD7E0E51-73D3-4063-BBBF-68A2F579953B}">
      <dgm:prSet/>
      <dgm:spPr/>
      <dgm:t>
        <a:bodyPr/>
        <a:lstStyle/>
        <a:p>
          <a:endParaRPr lang="es-ES"/>
        </a:p>
      </dgm:t>
    </dgm:pt>
    <dgm:pt modelId="{89EDF0CB-970D-4ED2-BA1E-716E3AF285B8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/>
            <a:t>Estudiantes UC</a:t>
          </a:r>
          <a:endParaRPr lang="es-ES" dirty="0"/>
        </a:p>
      </dgm:t>
    </dgm:pt>
    <dgm:pt modelId="{742B88B7-41B1-468D-892C-EE1E6FF7FDFE}" type="sibTrans" cxnId="{1572D5FE-1D36-456F-A42E-C1177DC50076}">
      <dgm:prSet/>
      <dgm:spPr/>
      <dgm:t>
        <a:bodyPr/>
        <a:lstStyle/>
        <a:p>
          <a:endParaRPr lang="es-ES"/>
        </a:p>
      </dgm:t>
    </dgm:pt>
    <dgm:pt modelId="{1F1E9324-DC28-4B00-BD7F-0B90D2717E5B}" type="parTrans" cxnId="{1572D5FE-1D36-456F-A42E-C1177DC50076}">
      <dgm:prSet/>
      <dgm:spPr/>
      <dgm:t>
        <a:bodyPr/>
        <a:lstStyle/>
        <a:p>
          <a:endParaRPr lang="es-ES"/>
        </a:p>
      </dgm:t>
    </dgm:pt>
    <dgm:pt modelId="{D5F67960-8396-4CAE-A005-67D171218109}" type="pres">
      <dgm:prSet presAssocID="{EE56F37B-594E-47B3-8C9B-F02A389D10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00810-5B09-4FB3-9452-E3F1ECF5CB88}" type="pres">
      <dgm:prSet presAssocID="{98092C56-CA08-4DB9-BD31-FF6B8A588757}" presName="node" presStyleLbl="node1" presStyleIdx="0" presStyleCnt="2" custScaleY="86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894C6-E9DA-415B-AE75-9E81898D5818}" type="pres">
      <dgm:prSet presAssocID="{037F67E8-3F4F-43BF-9BCC-6F649514D3D0}" presName="sibTrans" presStyleCnt="0"/>
      <dgm:spPr/>
    </dgm:pt>
    <dgm:pt modelId="{84AC1D04-B469-443A-B62B-2161A1FD139A}" type="pres">
      <dgm:prSet presAssocID="{89EDF0CB-970D-4ED2-BA1E-716E3AF285B8}" presName="node" presStyleLbl="node1" presStyleIdx="1" presStyleCnt="2" custScaleY="86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1688C7-9AD1-4B7D-8AAA-46C8FF6B12E7}" type="presOf" srcId="{EE56F37B-594E-47B3-8C9B-F02A389D10F7}" destId="{D5F67960-8396-4CAE-A005-67D171218109}" srcOrd="0" destOrd="0" presId="urn:microsoft.com/office/officeart/2005/8/layout/default"/>
    <dgm:cxn modelId="{AD7E0E51-73D3-4063-BBBF-68A2F579953B}" srcId="{EE56F37B-594E-47B3-8C9B-F02A389D10F7}" destId="{98092C56-CA08-4DB9-BD31-FF6B8A588757}" srcOrd="0" destOrd="0" parTransId="{4AEFE241-7AFF-4FA6-AACF-789F6A025640}" sibTransId="{037F67E8-3F4F-43BF-9BCC-6F649514D3D0}"/>
    <dgm:cxn modelId="{2B6FFAC9-912B-461E-8EED-0C202CD635FB}" type="presOf" srcId="{98092C56-CA08-4DB9-BD31-FF6B8A588757}" destId="{A3100810-5B09-4FB3-9452-E3F1ECF5CB88}" srcOrd="0" destOrd="0" presId="urn:microsoft.com/office/officeart/2005/8/layout/default"/>
    <dgm:cxn modelId="{1572D5FE-1D36-456F-A42E-C1177DC50076}" srcId="{EE56F37B-594E-47B3-8C9B-F02A389D10F7}" destId="{89EDF0CB-970D-4ED2-BA1E-716E3AF285B8}" srcOrd="1" destOrd="0" parTransId="{1F1E9324-DC28-4B00-BD7F-0B90D2717E5B}" sibTransId="{742B88B7-41B1-468D-892C-EE1E6FF7FDFE}"/>
    <dgm:cxn modelId="{FCC06B3C-BBD0-4ADD-B259-DF41244CC7C8}" type="presOf" srcId="{89EDF0CB-970D-4ED2-BA1E-716E3AF285B8}" destId="{84AC1D04-B469-443A-B62B-2161A1FD139A}" srcOrd="0" destOrd="0" presId="urn:microsoft.com/office/officeart/2005/8/layout/default"/>
    <dgm:cxn modelId="{BF2B29BE-B6DD-48AF-B6C8-E8F0A3F00A90}" type="presParOf" srcId="{D5F67960-8396-4CAE-A005-67D171218109}" destId="{A3100810-5B09-4FB3-9452-E3F1ECF5CB88}" srcOrd="0" destOrd="0" presId="urn:microsoft.com/office/officeart/2005/8/layout/default"/>
    <dgm:cxn modelId="{4071A731-B1D1-4B4D-9B4C-5257BC1C0528}" type="presParOf" srcId="{D5F67960-8396-4CAE-A005-67D171218109}" destId="{D00894C6-E9DA-415B-AE75-9E81898D5818}" srcOrd="1" destOrd="0" presId="urn:microsoft.com/office/officeart/2005/8/layout/default"/>
    <dgm:cxn modelId="{6ABC889D-6FA1-4F76-A059-E35934F4BB2C}" type="presParOf" srcId="{D5F67960-8396-4CAE-A005-67D171218109}" destId="{84AC1D04-B469-443A-B62B-2161A1FD139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6F37B-594E-47B3-8C9B-F02A389D10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092C56-CA08-4DB9-BD31-FF6B8A5887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 smtClean="0"/>
            <a:t>Preuniversitarios</a:t>
          </a:r>
          <a:endParaRPr lang="es-ES" dirty="0"/>
        </a:p>
      </dgm:t>
    </dgm:pt>
    <dgm:pt modelId="{4AEFE241-7AFF-4FA6-AACF-789F6A025640}" type="parTrans" cxnId="{AD7E0E51-73D3-4063-BBBF-68A2F579953B}">
      <dgm:prSet/>
      <dgm:spPr/>
      <dgm:t>
        <a:bodyPr/>
        <a:lstStyle/>
        <a:p>
          <a:endParaRPr lang="es-ES"/>
        </a:p>
      </dgm:t>
    </dgm:pt>
    <dgm:pt modelId="{037F67E8-3F4F-43BF-9BCC-6F649514D3D0}" type="sibTrans" cxnId="{AD7E0E51-73D3-4063-BBBF-68A2F579953B}">
      <dgm:prSet/>
      <dgm:spPr/>
      <dgm:t>
        <a:bodyPr/>
        <a:lstStyle/>
        <a:p>
          <a:endParaRPr lang="es-ES"/>
        </a:p>
      </dgm:t>
    </dgm:pt>
    <dgm:pt modelId="{89EDF0CB-970D-4ED2-BA1E-716E3AF285B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Estudiantes UC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2B88B7-41B1-468D-892C-EE1E6FF7FDFE}" type="sibTrans" cxnId="{1572D5FE-1D36-456F-A42E-C1177DC50076}">
      <dgm:prSet/>
      <dgm:spPr/>
      <dgm:t>
        <a:bodyPr/>
        <a:lstStyle/>
        <a:p>
          <a:endParaRPr lang="es-ES"/>
        </a:p>
      </dgm:t>
    </dgm:pt>
    <dgm:pt modelId="{1F1E9324-DC28-4B00-BD7F-0B90D2717E5B}" type="parTrans" cxnId="{1572D5FE-1D36-456F-A42E-C1177DC50076}">
      <dgm:prSet/>
      <dgm:spPr/>
      <dgm:t>
        <a:bodyPr/>
        <a:lstStyle/>
        <a:p>
          <a:endParaRPr lang="es-ES"/>
        </a:p>
      </dgm:t>
    </dgm:pt>
    <dgm:pt modelId="{D5F67960-8396-4CAE-A005-67D171218109}" type="pres">
      <dgm:prSet presAssocID="{EE56F37B-594E-47B3-8C9B-F02A389D10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00810-5B09-4FB3-9452-E3F1ECF5CB88}" type="pres">
      <dgm:prSet presAssocID="{98092C56-CA08-4DB9-BD31-FF6B8A588757}" presName="node" presStyleLbl="node1" presStyleIdx="0" presStyleCnt="2" custScaleY="86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894C6-E9DA-415B-AE75-9E81898D5818}" type="pres">
      <dgm:prSet presAssocID="{037F67E8-3F4F-43BF-9BCC-6F649514D3D0}" presName="sibTrans" presStyleCnt="0"/>
      <dgm:spPr/>
    </dgm:pt>
    <dgm:pt modelId="{84AC1D04-B469-443A-B62B-2161A1FD139A}" type="pres">
      <dgm:prSet presAssocID="{89EDF0CB-970D-4ED2-BA1E-716E3AF285B8}" presName="node" presStyleLbl="node1" presStyleIdx="1" presStyleCnt="2" custScaleY="86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E862DC-91C4-4087-B63B-782BABA02461}" type="presOf" srcId="{89EDF0CB-970D-4ED2-BA1E-716E3AF285B8}" destId="{84AC1D04-B469-443A-B62B-2161A1FD139A}" srcOrd="0" destOrd="0" presId="urn:microsoft.com/office/officeart/2005/8/layout/default"/>
    <dgm:cxn modelId="{AD7E0E51-73D3-4063-BBBF-68A2F579953B}" srcId="{EE56F37B-594E-47B3-8C9B-F02A389D10F7}" destId="{98092C56-CA08-4DB9-BD31-FF6B8A588757}" srcOrd="0" destOrd="0" parTransId="{4AEFE241-7AFF-4FA6-AACF-789F6A025640}" sibTransId="{037F67E8-3F4F-43BF-9BCC-6F649514D3D0}"/>
    <dgm:cxn modelId="{1572D5FE-1D36-456F-A42E-C1177DC50076}" srcId="{EE56F37B-594E-47B3-8C9B-F02A389D10F7}" destId="{89EDF0CB-970D-4ED2-BA1E-716E3AF285B8}" srcOrd="1" destOrd="0" parTransId="{1F1E9324-DC28-4B00-BD7F-0B90D2717E5B}" sibTransId="{742B88B7-41B1-468D-892C-EE1E6FF7FDFE}"/>
    <dgm:cxn modelId="{FCBECDF6-AD9D-4351-A3BC-E38D8D20D179}" type="presOf" srcId="{98092C56-CA08-4DB9-BD31-FF6B8A588757}" destId="{A3100810-5B09-4FB3-9452-E3F1ECF5CB88}" srcOrd="0" destOrd="0" presId="urn:microsoft.com/office/officeart/2005/8/layout/default"/>
    <dgm:cxn modelId="{AA8CD3FC-833E-4353-981F-345766DF1A19}" type="presOf" srcId="{EE56F37B-594E-47B3-8C9B-F02A389D10F7}" destId="{D5F67960-8396-4CAE-A005-67D171218109}" srcOrd="0" destOrd="0" presId="urn:microsoft.com/office/officeart/2005/8/layout/default"/>
    <dgm:cxn modelId="{F2B36008-25AB-4B03-9326-00EB5D486052}" type="presParOf" srcId="{D5F67960-8396-4CAE-A005-67D171218109}" destId="{A3100810-5B09-4FB3-9452-E3F1ECF5CB88}" srcOrd="0" destOrd="0" presId="urn:microsoft.com/office/officeart/2005/8/layout/default"/>
    <dgm:cxn modelId="{78B42CBE-A7DB-4DCE-BD03-DA0C7D1D69FE}" type="presParOf" srcId="{D5F67960-8396-4CAE-A005-67D171218109}" destId="{D00894C6-E9DA-415B-AE75-9E81898D5818}" srcOrd="1" destOrd="0" presId="urn:microsoft.com/office/officeart/2005/8/layout/default"/>
    <dgm:cxn modelId="{1CEF1FB3-21CD-4CF0-9C5A-2AD018D86B08}" type="presParOf" srcId="{D5F67960-8396-4CAE-A005-67D171218109}" destId="{84AC1D04-B469-443A-B62B-2161A1FD139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304F0-5E1B-400B-9299-A1B76AB4476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A8CE07-6958-434D-A7AD-9D510F06F3A7}">
      <dgm:prSet phldrT="[Texto]" custT="1"/>
      <dgm:spPr>
        <a:ln>
          <a:noFill/>
        </a:ln>
      </dgm:spPr>
      <dgm:t>
        <a:bodyPr/>
        <a:lstStyle/>
        <a:p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“Desajustes”</a:t>
          </a:r>
        </a:p>
        <a:p>
          <a:endParaRPr lang="es-ES" sz="800" dirty="0" smtClean="0">
            <a:latin typeface="+mj-lt"/>
          </a:endParaRPr>
        </a:p>
        <a:p>
          <a:r>
            <a:rPr lang="es-ES" sz="1400" dirty="0" smtClean="0">
              <a:latin typeface="+mj-lt"/>
            </a:rPr>
            <a:t>Realidad del contexto</a:t>
          </a:r>
        </a:p>
        <a:p>
          <a:r>
            <a:rPr lang="es-ES" sz="1400" dirty="0" smtClean="0">
              <a:latin typeface="+mj-lt"/>
            </a:rPr>
            <a:t>vs.</a:t>
          </a:r>
        </a:p>
        <a:p>
          <a:r>
            <a:rPr lang="es-ES" sz="1400" dirty="0" smtClean="0">
              <a:latin typeface="+mj-lt"/>
            </a:rPr>
            <a:t>Expectativas + ideales y valores</a:t>
          </a:r>
          <a:endParaRPr lang="es-ES" sz="1400" dirty="0">
            <a:latin typeface="+mj-lt"/>
          </a:endParaRPr>
        </a:p>
      </dgm:t>
    </dgm:pt>
    <dgm:pt modelId="{A03FB1B7-8045-47EC-BF00-A237B2C8F7A2}" type="parTrans" cxnId="{AD678FE6-857A-4968-BD8D-B0BF7819C72E}">
      <dgm:prSet/>
      <dgm:spPr/>
      <dgm:t>
        <a:bodyPr/>
        <a:lstStyle/>
        <a:p>
          <a:endParaRPr lang="es-ES"/>
        </a:p>
      </dgm:t>
    </dgm:pt>
    <dgm:pt modelId="{FEBE8E09-F2B2-4875-8947-49C3024C0551}" type="sibTrans" cxnId="{AD678FE6-857A-4968-BD8D-B0BF7819C72E}">
      <dgm:prSet/>
      <dgm:spPr/>
      <dgm:t>
        <a:bodyPr/>
        <a:lstStyle/>
        <a:p>
          <a:endParaRPr lang="es-ES"/>
        </a:p>
      </dgm:t>
    </dgm:pt>
    <dgm:pt modelId="{7F932EE4-F1DC-4CD3-BF06-054E9B1EEEE6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Servicio de Apoyo Psicopedagógico</a:t>
          </a:r>
        </a:p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Programa de Normalización</a:t>
          </a:r>
        </a:p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Programa de Apoyo entre Iguales</a:t>
          </a:r>
          <a:endParaRPr lang="es-ES" dirty="0">
            <a:latin typeface="+mj-lt"/>
          </a:endParaRPr>
        </a:p>
      </dgm:t>
    </dgm:pt>
    <dgm:pt modelId="{9D22F864-2E8A-4E1F-9164-6B7839BA2C51}" type="parTrans" cxnId="{A5620221-D280-4CCE-9B9E-A046E40831B7}">
      <dgm:prSet/>
      <dgm:spPr/>
      <dgm:t>
        <a:bodyPr/>
        <a:lstStyle/>
        <a:p>
          <a:endParaRPr lang="es-ES"/>
        </a:p>
      </dgm:t>
    </dgm:pt>
    <dgm:pt modelId="{206B7502-71E9-40F0-9D36-8DFC36D9CDA1}" type="sibTrans" cxnId="{A5620221-D280-4CCE-9B9E-A046E40831B7}">
      <dgm:prSet/>
      <dgm:spPr/>
      <dgm:t>
        <a:bodyPr/>
        <a:lstStyle/>
        <a:p>
          <a:endParaRPr lang="es-ES"/>
        </a:p>
      </dgm:t>
    </dgm:pt>
    <dgm:pt modelId="{E5B995DC-EFC6-4AD0-9873-1F0E7E3BB0F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Código ético como conjunto de ideales y valores comunes</a:t>
          </a:r>
          <a:endParaRPr lang="es-ES" dirty="0">
            <a:latin typeface="+mj-lt"/>
          </a:endParaRPr>
        </a:p>
      </dgm:t>
    </dgm:pt>
    <dgm:pt modelId="{2C3CD5BC-CFBB-4A51-B8CC-5888BE6C47D5}" type="parTrans" cxnId="{C4597367-78D1-46C6-92F1-C0AE5718AE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7733BFDA-70BC-4D20-9182-7565E70BB158}" type="sibTrans" cxnId="{C4597367-78D1-46C6-92F1-C0AE5718AE16}">
      <dgm:prSet/>
      <dgm:spPr/>
      <dgm:t>
        <a:bodyPr/>
        <a:lstStyle/>
        <a:p>
          <a:endParaRPr lang="es-ES"/>
        </a:p>
      </dgm:t>
    </dgm:pt>
    <dgm:pt modelId="{EA3555B2-B41C-4F59-A1EA-687D823A6CE1}" type="pres">
      <dgm:prSet presAssocID="{B61304F0-5E1B-400B-9299-A1B76AB447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BFC451-DC64-4477-B263-8BEC307F1433}" type="pres">
      <dgm:prSet presAssocID="{10A8CE07-6958-434D-A7AD-9D510F06F3A7}" presName="centerShape" presStyleLbl="node0" presStyleIdx="0" presStyleCnt="1"/>
      <dgm:spPr/>
      <dgm:t>
        <a:bodyPr/>
        <a:lstStyle/>
        <a:p>
          <a:endParaRPr lang="es-ES"/>
        </a:p>
      </dgm:t>
    </dgm:pt>
    <dgm:pt modelId="{B4E08030-E853-4698-8415-58F370EA30D0}" type="pres">
      <dgm:prSet presAssocID="{9D22F864-2E8A-4E1F-9164-6B7839BA2C51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00B7760B-C33C-4843-8A61-B57A9F196650}" type="pres">
      <dgm:prSet presAssocID="{7F932EE4-F1DC-4CD3-BF06-054E9B1EEE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0CED93-AC7A-4E9C-9553-D11443A6223B}" type="pres">
      <dgm:prSet presAssocID="{2C3CD5BC-CFBB-4A51-B8CC-5888BE6C47D5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D174E3A4-163D-4EEA-B5FF-15CF7B614018}" type="pres">
      <dgm:prSet presAssocID="{E5B995DC-EFC6-4AD0-9873-1F0E7E3BB0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620221-D280-4CCE-9B9E-A046E40831B7}" srcId="{10A8CE07-6958-434D-A7AD-9D510F06F3A7}" destId="{7F932EE4-F1DC-4CD3-BF06-054E9B1EEEE6}" srcOrd="0" destOrd="0" parTransId="{9D22F864-2E8A-4E1F-9164-6B7839BA2C51}" sibTransId="{206B7502-71E9-40F0-9D36-8DFC36D9CDA1}"/>
    <dgm:cxn modelId="{B0FFB12A-42C2-4229-B40B-24C9C9AAFF80}" type="presOf" srcId="{2C3CD5BC-CFBB-4A51-B8CC-5888BE6C47D5}" destId="{D40CED93-AC7A-4E9C-9553-D11443A6223B}" srcOrd="0" destOrd="0" presId="urn:microsoft.com/office/officeart/2005/8/layout/radial4"/>
    <dgm:cxn modelId="{8A9942DB-B2B6-46E9-81A9-E076163CD62F}" type="presOf" srcId="{B61304F0-5E1B-400B-9299-A1B76AB44765}" destId="{EA3555B2-B41C-4F59-A1EA-687D823A6CE1}" srcOrd="0" destOrd="0" presId="urn:microsoft.com/office/officeart/2005/8/layout/radial4"/>
    <dgm:cxn modelId="{DF561746-52AF-40AD-9471-76D6F54C8049}" type="presOf" srcId="{9D22F864-2E8A-4E1F-9164-6B7839BA2C51}" destId="{B4E08030-E853-4698-8415-58F370EA30D0}" srcOrd="0" destOrd="0" presId="urn:microsoft.com/office/officeart/2005/8/layout/radial4"/>
    <dgm:cxn modelId="{AD678FE6-857A-4968-BD8D-B0BF7819C72E}" srcId="{B61304F0-5E1B-400B-9299-A1B76AB44765}" destId="{10A8CE07-6958-434D-A7AD-9D510F06F3A7}" srcOrd="0" destOrd="0" parTransId="{A03FB1B7-8045-47EC-BF00-A237B2C8F7A2}" sibTransId="{FEBE8E09-F2B2-4875-8947-49C3024C0551}"/>
    <dgm:cxn modelId="{A5D0A0E7-C6E6-4C64-9E03-40D59EB69149}" type="presOf" srcId="{E5B995DC-EFC6-4AD0-9873-1F0E7E3BB0F2}" destId="{D174E3A4-163D-4EEA-B5FF-15CF7B614018}" srcOrd="0" destOrd="0" presId="urn:microsoft.com/office/officeart/2005/8/layout/radial4"/>
    <dgm:cxn modelId="{C4597367-78D1-46C6-92F1-C0AE5718AE16}" srcId="{10A8CE07-6958-434D-A7AD-9D510F06F3A7}" destId="{E5B995DC-EFC6-4AD0-9873-1F0E7E3BB0F2}" srcOrd="1" destOrd="0" parTransId="{2C3CD5BC-CFBB-4A51-B8CC-5888BE6C47D5}" sibTransId="{7733BFDA-70BC-4D20-9182-7565E70BB158}"/>
    <dgm:cxn modelId="{F1FDB7B1-4E9D-4C79-A555-963FF6A2AA7D}" type="presOf" srcId="{10A8CE07-6958-434D-A7AD-9D510F06F3A7}" destId="{FDBFC451-DC64-4477-B263-8BEC307F1433}" srcOrd="0" destOrd="0" presId="urn:microsoft.com/office/officeart/2005/8/layout/radial4"/>
    <dgm:cxn modelId="{9E657041-725A-4B38-98D9-EE6EF30335FA}" type="presOf" srcId="{7F932EE4-F1DC-4CD3-BF06-054E9B1EEEE6}" destId="{00B7760B-C33C-4843-8A61-B57A9F196650}" srcOrd="0" destOrd="0" presId="urn:microsoft.com/office/officeart/2005/8/layout/radial4"/>
    <dgm:cxn modelId="{86E2C1CE-7993-4CDF-AF6E-544EE6BE0AA8}" type="presParOf" srcId="{EA3555B2-B41C-4F59-A1EA-687D823A6CE1}" destId="{FDBFC451-DC64-4477-B263-8BEC307F1433}" srcOrd="0" destOrd="0" presId="urn:microsoft.com/office/officeart/2005/8/layout/radial4"/>
    <dgm:cxn modelId="{DF245E5B-AFED-496D-901E-33DF37D6E19B}" type="presParOf" srcId="{EA3555B2-B41C-4F59-A1EA-687D823A6CE1}" destId="{B4E08030-E853-4698-8415-58F370EA30D0}" srcOrd="1" destOrd="0" presId="urn:microsoft.com/office/officeart/2005/8/layout/radial4"/>
    <dgm:cxn modelId="{E1118482-4078-4B57-8D96-74011E1E989A}" type="presParOf" srcId="{EA3555B2-B41C-4F59-A1EA-687D823A6CE1}" destId="{00B7760B-C33C-4843-8A61-B57A9F196650}" srcOrd="2" destOrd="0" presId="urn:microsoft.com/office/officeart/2005/8/layout/radial4"/>
    <dgm:cxn modelId="{16185DAB-E367-43FE-88A8-FC5D3200D736}" type="presParOf" srcId="{EA3555B2-B41C-4F59-A1EA-687D823A6CE1}" destId="{D40CED93-AC7A-4E9C-9553-D11443A6223B}" srcOrd="3" destOrd="0" presId="urn:microsoft.com/office/officeart/2005/8/layout/radial4"/>
    <dgm:cxn modelId="{94FD803D-6D9C-44FB-A8C6-0FC7945B022D}" type="presParOf" srcId="{EA3555B2-B41C-4F59-A1EA-687D823A6CE1}" destId="{D174E3A4-163D-4EEA-B5FF-15CF7B61401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61F2C-6F74-4365-94A6-0CCA438454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3406C2-C411-4227-AA33-CA8A558DB238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Deberes del </a:t>
          </a:r>
          <a:r>
            <a:rPr lang="es-ES" b="1" dirty="0" smtClean="0">
              <a:solidFill>
                <a:schemeClr val="tx1"/>
              </a:solidFill>
            </a:rPr>
            <a:t>VOLUNTARIO</a:t>
          </a:r>
          <a:r>
            <a:rPr lang="es-ES" dirty="0" smtClean="0">
              <a:solidFill>
                <a:schemeClr val="tx1"/>
              </a:solidFill>
            </a:rPr>
            <a:t>        hacia…</a:t>
          </a:r>
          <a:endParaRPr lang="es-ES" dirty="0">
            <a:solidFill>
              <a:schemeClr val="tx1"/>
            </a:solidFill>
          </a:endParaRPr>
        </a:p>
      </dgm:t>
    </dgm:pt>
    <dgm:pt modelId="{527AAA76-C86D-4787-8C84-421BE4E6C9ED}" type="parTrans" cxnId="{980A50F8-5002-44FC-903F-D8F39F16364B}">
      <dgm:prSet/>
      <dgm:spPr/>
      <dgm:t>
        <a:bodyPr/>
        <a:lstStyle/>
        <a:p>
          <a:endParaRPr lang="es-ES"/>
        </a:p>
      </dgm:t>
    </dgm:pt>
    <dgm:pt modelId="{F94E5CB0-89E7-4C29-9C32-9F6AC18B5AC0}" type="sibTrans" cxnId="{980A50F8-5002-44FC-903F-D8F39F16364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59AB49AE-81EE-4E9D-A94C-66B136A067A3}">
      <dgm:prSet phldrT="[Texto]"/>
      <dgm:spPr/>
      <dgm:t>
        <a:bodyPr/>
        <a:lstStyle/>
        <a:p>
          <a:endParaRPr lang="es-ES" dirty="0">
            <a:solidFill>
              <a:srgbClr val="FF0000"/>
            </a:solidFill>
          </a:endParaRPr>
        </a:p>
      </dgm:t>
    </dgm:pt>
    <dgm:pt modelId="{11D693A9-42B3-4FCE-BEAE-444C1332D535}" type="parTrans" cxnId="{B3E9F1D8-FF48-4888-8889-E4086D8B0E37}">
      <dgm:prSet/>
      <dgm:spPr/>
      <dgm:t>
        <a:bodyPr/>
        <a:lstStyle/>
        <a:p>
          <a:endParaRPr lang="es-ES"/>
        </a:p>
      </dgm:t>
    </dgm:pt>
    <dgm:pt modelId="{6F76E627-2796-49C9-9FE7-80A37FFE5983}" type="sibTrans" cxnId="{B3E9F1D8-FF48-4888-8889-E4086D8B0E37}">
      <dgm:prSet/>
      <dgm:spPr/>
      <dgm:t>
        <a:bodyPr/>
        <a:lstStyle/>
        <a:p>
          <a:endParaRPr lang="es-ES"/>
        </a:p>
      </dgm:t>
    </dgm:pt>
    <dgm:pt modelId="{213AECAA-BE5F-4024-9A8D-3AAF2A393531}">
      <dgm:prSet phldrT="[Texto]"/>
      <dgm:spPr/>
      <dgm:t>
        <a:bodyPr/>
        <a:lstStyle/>
        <a:p>
          <a:endParaRPr lang="es-ES" b="1" dirty="0">
            <a:solidFill>
              <a:srgbClr val="336699"/>
            </a:solidFill>
          </a:endParaRPr>
        </a:p>
      </dgm:t>
    </dgm:pt>
    <dgm:pt modelId="{A0E5EE5E-EC8F-4298-B519-708DFF3FE6D6}" type="parTrans" cxnId="{5438668E-61D0-4692-878D-66B13E570A8C}">
      <dgm:prSet/>
      <dgm:spPr/>
      <dgm:t>
        <a:bodyPr/>
        <a:lstStyle/>
        <a:p>
          <a:endParaRPr lang="es-ES"/>
        </a:p>
      </dgm:t>
    </dgm:pt>
    <dgm:pt modelId="{29013ECF-DF3B-4A16-B266-BAD75C450E3C}" type="sibTrans" cxnId="{5438668E-61D0-4692-878D-66B13E570A8C}">
      <dgm:prSet/>
      <dgm:spPr/>
      <dgm:t>
        <a:bodyPr/>
        <a:lstStyle/>
        <a:p>
          <a:endParaRPr lang="es-ES"/>
        </a:p>
      </dgm:t>
    </dgm:pt>
    <dgm:pt modelId="{7DAC025E-B1AC-4103-9266-DD19A874E042}">
      <dgm:prSet phldrT="[Texto]" custT="1"/>
      <dgm:spPr/>
      <dgm:t>
        <a:bodyPr/>
        <a:lstStyle/>
        <a:p>
          <a:endParaRPr lang="es-ES" sz="1400" b="1" dirty="0">
            <a:solidFill>
              <a:srgbClr val="00B050"/>
            </a:solidFill>
          </a:endParaRPr>
        </a:p>
      </dgm:t>
    </dgm:pt>
    <dgm:pt modelId="{10100FC3-0CA8-48EE-A446-16284BD84DF7}" type="sibTrans" cxnId="{71A64F06-3ABB-4F09-B436-12B14E366DBA}">
      <dgm:prSet/>
      <dgm:spPr/>
      <dgm:t>
        <a:bodyPr/>
        <a:lstStyle/>
        <a:p>
          <a:endParaRPr lang="es-ES"/>
        </a:p>
      </dgm:t>
    </dgm:pt>
    <dgm:pt modelId="{4D8245A2-EEFF-471D-A9AB-1653D5D65AD1}" type="parTrans" cxnId="{71A64F06-3ABB-4F09-B436-12B14E366DBA}">
      <dgm:prSet/>
      <dgm:spPr/>
      <dgm:t>
        <a:bodyPr/>
        <a:lstStyle/>
        <a:p>
          <a:endParaRPr lang="es-ES"/>
        </a:p>
      </dgm:t>
    </dgm:pt>
    <dgm:pt modelId="{EF3A0D3C-3353-4CF7-B1C0-D80C2B9B0F89}" type="pres">
      <dgm:prSet presAssocID="{48261F2C-6F74-4365-94A6-0CCA4384542F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7E91BED-DEA9-4969-A911-82314D47935F}" type="pres">
      <dgm:prSet presAssocID="{F94E5CB0-89E7-4C29-9C32-9F6AC18B5AC0}" presName="picture_1" presStyleLbl="bgImgPlace1" presStyleIdx="0" presStyleCnt="1" custLinFactNeighborX="-22025" custLinFactNeighborY="2506"/>
      <dgm:spPr/>
      <dgm:t>
        <a:bodyPr/>
        <a:lstStyle/>
        <a:p>
          <a:endParaRPr lang="es-ES"/>
        </a:p>
      </dgm:t>
    </dgm:pt>
    <dgm:pt modelId="{A46BC295-F1A2-467A-B774-1DDA27A428C5}" type="pres">
      <dgm:prSet presAssocID="{923406C2-C411-4227-AA33-CA8A558DB238}" presName="text_1" presStyleLbl="node1" presStyleIdx="0" presStyleCnt="0" custScaleX="83780" custScaleY="32273" custLinFactNeighborX="84191" custLinFactNeighborY="-27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196D07-EBCB-4BDC-B1CE-33B09085AF88}" type="pres">
      <dgm:prSet presAssocID="{48261F2C-6F74-4365-94A6-0CCA4384542F}" presName="linV" presStyleCnt="0"/>
      <dgm:spPr/>
    </dgm:pt>
    <dgm:pt modelId="{DB43AD20-48AF-4FBF-84B8-6164FCC0CBB3}" type="pres">
      <dgm:prSet presAssocID="{59AB49AE-81EE-4E9D-A94C-66B136A067A3}" presName="pair" presStyleCnt="0"/>
      <dgm:spPr/>
    </dgm:pt>
    <dgm:pt modelId="{87D72ED2-08B3-4E7F-845B-D985428F7C8D}" type="pres">
      <dgm:prSet presAssocID="{59AB49AE-81EE-4E9D-A94C-66B136A067A3}" presName="spaceH" presStyleLbl="node1" presStyleIdx="0" presStyleCnt="0"/>
      <dgm:spPr/>
    </dgm:pt>
    <dgm:pt modelId="{9035D0F7-2AE8-451B-A970-6388F2F43737}" type="pres">
      <dgm:prSet presAssocID="{59AB49AE-81EE-4E9D-A94C-66B136A067A3}" presName="desPictures" presStyleLbl="alignImgPlace1" presStyleIdx="0" presStyleCnt="3" custLinFactX="73225" custLinFactNeighborX="100000" custLinFactNeighborY="-92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s-ES"/>
        </a:p>
      </dgm:t>
    </dgm:pt>
    <dgm:pt modelId="{DB35F580-94BC-4CEF-AD03-465B2AB7F0DD}" type="pres">
      <dgm:prSet presAssocID="{59AB49AE-81EE-4E9D-A94C-66B136A067A3}" presName="desTextWrapper" presStyleCnt="0"/>
      <dgm:spPr/>
    </dgm:pt>
    <dgm:pt modelId="{BE3DF42C-B7E4-4558-A822-0D4A3C7EE81D}" type="pres">
      <dgm:prSet presAssocID="{59AB49AE-81EE-4E9D-A94C-66B136A067A3}" presName="desText" presStyleLbl="revTx" presStyleIdx="0" presStyleCnt="3" custScaleX="3558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0E4A4-44A8-4417-AA9C-6ED0E511FECE}" type="pres">
      <dgm:prSet presAssocID="{6F76E627-2796-49C9-9FE7-80A37FFE5983}" presName="spaceV" presStyleCnt="0"/>
      <dgm:spPr/>
    </dgm:pt>
    <dgm:pt modelId="{4278B31B-A255-453A-A8A0-E1214314E2AB}" type="pres">
      <dgm:prSet presAssocID="{213AECAA-BE5F-4024-9A8D-3AAF2A393531}" presName="pair" presStyleCnt="0"/>
      <dgm:spPr/>
    </dgm:pt>
    <dgm:pt modelId="{B870BC2F-A534-47B0-A7FE-E5FB6A9C3781}" type="pres">
      <dgm:prSet presAssocID="{213AECAA-BE5F-4024-9A8D-3AAF2A393531}" presName="spaceH" presStyleLbl="node1" presStyleIdx="0" presStyleCnt="0"/>
      <dgm:spPr/>
    </dgm:pt>
    <dgm:pt modelId="{7F3A323F-BF80-4FD1-B5CD-3E7F4F95B734}" type="pres">
      <dgm:prSet presAssocID="{213AECAA-BE5F-4024-9A8D-3AAF2A393531}" presName="desPictures" presStyleLbl="alignImgPlace1" presStyleIdx="1" presStyleCnt="3" custLinFactX="73225" custLinFactNeighborX="100000" custLinFactNeighborY="-231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rgbClr val="336699"/>
          </a:solidFill>
        </a:ln>
      </dgm:spPr>
      <dgm:t>
        <a:bodyPr/>
        <a:lstStyle/>
        <a:p>
          <a:endParaRPr lang="es-ES"/>
        </a:p>
      </dgm:t>
    </dgm:pt>
    <dgm:pt modelId="{5F8DD07A-0B32-4F18-918C-B7841D7669D3}" type="pres">
      <dgm:prSet presAssocID="{213AECAA-BE5F-4024-9A8D-3AAF2A393531}" presName="desTextWrapper" presStyleCnt="0"/>
      <dgm:spPr/>
    </dgm:pt>
    <dgm:pt modelId="{BA49CB29-2128-4AE3-AAD1-49CF89AD8AFF}" type="pres">
      <dgm:prSet presAssocID="{213AECAA-BE5F-4024-9A8D-3AAF2A393531}" presName="desText" presStyleLbl="revTx" presStyleIdx="1" presStyleCnt="3" custScaleX="368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E87BD-18FE-438F-9BF8-7F9312AEB25B}" type="pres">
      <dgm:prSet presAssocID="{29013ECF-DF3B-4A16-B266-BAD75C450E3C}" presName="spaceV" presStyleCnt="0"/>
      <dgm:spPr/>
    </dgm:pt>
    <dgm:pt modelId="{3F47D426-C41E-4FE1-B1C5-5DD51861ADB0}" type="pres">
      <dgm:prSet presAssocID="{7DAC025E-B1AC-4103-9266-DD19A874E042}" presName="pair" presStyleCnt="0"/>
      <dgm:spPr/>
    </dgm:pt>
    <dgm:pt modelId="{B4F04336-8194-4362-A2E6-46999547C148}" type="pres">
      <dgm:prSet presAssocID="{7DAC025E-B1AC-4103-9266-DD19A874E042}" presName="spaceH" presStyleLbl="node1" presStyleIdx="0" presStyleCnt="0"/>
      <dgm:spPr/>
    </dgm:pt>
    <dgm:pt modelId="{B3ADB85D-0074-4961-8714-D1E09520503F}" type="pres">
      <dgm:prSet presAssocID="{7DAC025E-B1AC-4103-9266-DD19A874E042}" presName="desPictures" presStyleLbl="alignImgPlace1" presStyleIdx="2" presStyleCnt="3" custLinFactX="72154" custLinFactNeighborX="100000" custLinFactNeighborY="-3281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s-ES"/>
        </a:p>
      </dgm:t>
    </dgm:pt>
    <dgm:pt modelId="{DC29420E-B710-4F8C-B763-783C180030C8}" type="pres">
      <dgm:prSet presAssocID="{7DAC025E-B1AC-4103-9266-DD19A874E042}" presName="desTextWrapper" presStyleCnt="0"/>
      <dgm:spPr/>
    </dgm:pt>
    <dgm:pt modelId="{E7ED8A15-5782-4541-9B83-1D04DA0CE2CD}" type="pres">
      <dgm:prSet presAssocID="{7DAC025E-B1AC-4103-9266-DD19A874E042}" presName="desText" presStyleLbl="revTx" presStyleIdx="2" presStyleCnt="3" custScaleX="749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6505B-94FB-4360-BED7-EDD3E1A05972}" type="pres">
      <dgm:prSet presAssocID="{48261F2C-6F74-4365-94A6-0CCA4384542F}" presName="maxNode" presStyleCnt="0"/>
      <dgm:spPr/>
    </dgm:pt>
    <dgm:pt modelId="{588E6EE3-FFC3-4E11-869E-4441EDA1F95F}" type="pres">
      <dgm:prSet presAssocID="{48261F2C-6F74-4365-94A6-0CCA4384542F}" presName="Name33" presStyleCnt="0"/>
      <dgm:spPr/>
    </dgm:pt>
  </dgm:ptLst>
  <dgm:cxnLst>
    <dgm:cxn modelId="{5438668E-61D0-4692-878D-66B13E570A8C}" srcId="{48261F2C-6F74-4365-94A6-0CCA4384542F}" destId="{213AECAA-BE5F-4024-9A8D-3AAF2A393531}" srcOrd="2" destOrd="0" parTransId="{A0E5EE5E-EC8F-4298-B519-708DFF3FE6D6}" sibTransId="{29013ECF-DF3B-4A16-B266-BAD75C450E3C}"/>
    <dgm:cxn modelId="{5B27EDC2-3EFD-47B3-8B83-F9489CE095C9}" type="presOf" srcId="{923406C2-C411-4227-AA33-CA8A558DB238}" destId="{A46BC295-F1A2-467A-B774-1DDA27A428C5}" srcOrd="0" destOrd="0" presId="urn:microsoft.com/office/officeart/2008/layout/AccentedPicture"/>
    <dgm:cxn modelId="{B3E9F1D8-FF48-4888-8889-E4086D8B0E37}" srcId="{48261F2C-6F74-4365-94A6-0CCA4384542F}" destId="{59AB49AE-81EE-4E9D-A94C-66B136A067A3}" srcOrd="1" destOrd="0" parTransId="{11D693A9-42B3-4FCE-BEAE-444C1332D535}" sibTransId="{6F76E627-2796-49C9-9FE7-80A37FFE5983}"/>
    <dgm:cxn modelId="{3DCBA2C1-0F35-4417-8AA4-D4E7C7CE8808}" type="presOf" srcId="{7DAC025E-B1AC-4103-9266-DD19A874E042}" destId="{E7ED8A15-5782-4541-9B83-1D04DA0CE2CD}" srcOrd="0" destOrd="0" presId="urn:microsoft.com/office/officeart/2008/layout/AccentedPicture"/>
    <dgm:cxn modelId="{F9EEF202-2929-43BC-8AC1-EC01C5981BB5}" type="presOf" srcId="{59AB49AE-81EE-4E9D-A94C-66B136A067A3}" destId="{BE3DF42C-B7E4-4558-A822-0D4A3C7EE81D}" srcOrd="0" destOrd="0" presId="urn:microsoft.com/office/officeart/2008/layout/AccentedPicture"/>
    <dgm:cxn modelId="{980A50F8-5002-44FC-903F-D8F39F16364B}" srcId="{48261F2C-6F74-4365-94A6-0CCA4384542F}" destId="{923406C2-C411-4227-AA33-CA8A558DB238}" srcOrd="0" destOrd="0" parTransId="{527AAA76-C86D-4787-8C84-421BE4E6C9ED}" sibTransId="{F94E5CB0-89E7-4C29-9C32-9F6AC18B5AC0}"/>
    <dgm:cxn modelId="{11D352B1-6DA5-4BB2-83B6-599E45CD7078}" type="presOf" srcId="{213AECAA-BE5F-4024-9A8D-3AAF2A393531}" destId="{BA49CB29-2128-4AE3-AAD1-49CF89AD8AFF}" srcOrd="0" destOrd="0" presId="urn:microsoft.com/office/officeart/2008/layout/AccentedPicture"/>
    <dgm:cxn modelId="{3FA0E998-E2D9-49EF-9C17-F4C2B1C99268}" type="presOf" srcId="{48261F2C-6F74-4365-94A6-0CCA4384542F}" destId="{EF3A0D3C-3353-4CF7-B1C0-D80C2B9B0F89}" srcOrd="0" destOrd="0" presId="urn:microsoft.com/office/officeart/2008/layout/AccentedPicture"/>
    <dgm:cxn modelId="{71A64F06-3ABB-4F09-B436-12B14E366DBA}" srcId="{48261F2C-6F74-4365-94A6-0CCA4384542F}" destId="{7DAC025E-B1AC-4103-9266-DD19A874E042}" srcOrd="3" destOrd="0" parTransId="{4D8245A2-EEFF-471D-A9AB-1653D5D65AD1}" sibTransId="{10100FC3-0CA8-48EE-A446-16284BD84DF7}"/>
    <dgm:cxn modelId="{92534AA4-C369-4249-A616-CFBF88AE461B}" type="presOf" srcId="{F94E5CB0-89E7-4C29-9C32-9F6AC18B5AC0}" destId="{37E91BED-DEA9-4969-A911-82314D47935F}" srcOrd="0" destOrd="0" presId="urn:microsoft.com/office/officeart/2008/layout/AccentedPicture"/>
    <dgm:cxn modelId="{7F192932-1E84-4500-9144-30640E672EA2}" type="presParOf" srcId="{EF3A0D3C-3353-4CF7-B1C0-D80C2B9B0F89}" destId="{37E91BED-DEA9-4969-A911-82314D47935F}" srcOrd="0" destOrd="0" presId="urn:microsoft.com/office/officeart/2008/layout/AccentedPicture"/>
    <dgm:cxn modelId="{E9166FBC-4D4F-4066-82D0-83D102D1F0E6}" type="presParOf" srcId="{EF3A0D3C-3353-4CF7-B1C0-D80C2B9B0F89}" destId="{A46BC295-F1A2-467A-B774-1DDA27A428C5}" srcOrd="1" destOrd="0" presId="urn:microsoft.com/office/officeart/2008/layout/AccentedPicture"/>
    <dgm:cxn modelId="{54D3B584-4AAB-459C-B6D8-9CD7A7079FAF}" type="presParOf" srcId="{EF3A0D3C-3353-4CF7-B1C0-D80C2B9B0F89}" destId="{8D196D07-EBCB-4BDC-B1CE-33B09085AF88}" srcOrd="2" destOrd="0" presId="urn:microsoft.com/office/officeart/2008/layout/AccentedPicture"/>
    <dgm:cxn modelId="{D10C99A6-0E11-4033-BF47-28984E680E19}" type="presParOf" srcId="{8D196D07-EBCB-4BDC-B1CE-33B09085AF88}" destId="{DB43AD20-48AF-4FBF-84B8-6164FCC0CBB3}" srcOrd="0" destOrd="0" presId="urn:microsoft.com/office/officeart/2008/layout/AccentedPicture"/>
    <dgm:cxn modelId="{31D7AEE4-AA2E-4AFA-8FF5-874C9B9D3322}" type="presParOf" srcId="{DB43AD20-48AF-4FBF-84B8-6164FCC0CBB3}" destId="{87D72ED2-08B3-4E7F-845B-D985428F7C8D}" srcOrd="0" destOrd="0" presId="urn:microsoft.com/office/officeart/2008/layout/AccentedPicture"/>
    <dgm:cxn modelId="{53DE5CFD-ED3C-4CD5-9718-DA61E8336B22}" type="presParOf" srcId="{DB43AD20-48AF-4FBF-84B8-6164FCC0CBB3}" destId="{9035D0F7-2AE8-451B-A970-6388F2F43737}" srcOrd="1" destOrd="0" presId="urn:microsoft.com/office/officeart/2008/layout/AccentedPicture"/>
    <dgm:cxn modelId="{8E4CE98E-9E2F-4A45-9FCC-117646901961}" type="presParOf" srcId="{DB43AD20-48AF-4FBF-84B8-6164FCC0CBB3}" destId="{DB35F580-94BC-4CEF-AD03-465B2AB7F0DD}" srcOrd="2" destOrd="0" presId="urn:microsoft.com/office/officeart/2008/layout/AccentedPicture"/>
    <dgm:cxn modelId="{43D6D9F7-1AF5-43D6-9968-82EC67DED2D0}" type="presParOf" srcId="{DB35F580-94BC-4CEF-AD03-465B2AB7F0DD}" destId="{BE3DF42C-B7E4-4558-A822-0D4A3C7EE81D}" srcOrd="0" destOrd="0" presId="urn:microsoft.com/office/officeart/2008/layout/AccentedPicture"/>
    <dgm:cxn modelId="{06D9450E-46E1-4ED9-AC57-4080F604C581}" type="presParOf" srcId="{8D196D07-EBCB-4BDC-B1CE-33B09085AF88}" destId="{5A90E4A4-44A8-4417-AA9C-6ED0E511FECE}" srcOrd="1" destOrd="0" presId="urn:microsoft.com/office/officeart/2008/layout/AccentedPicture"/>
    <dgm:cxn modelId="{9EEA8575-3D44-43B9-85F8-5B9197B117C3}" type="presParOf" srcId="{8D196D07-EBCB-4BDC-B1CE-33B09085AF88}" destId="{4278B31B-A255-453A-A8A0-E1214314E2AB}" srcOrd="2" destOrd="0" presId="urn:microsoft.com/office/officeart/2008/layout/AccentedPicture"/>
    <dgm:cxn modelId="{E2277754-775F-40C4-9583-649402943B5B}" type="presParOf" srcId="{4278B31B-A255-453A-A8A0-E1214314E2AB}" destId="{B870BC2F-A534-47B0-A7FE-E5FB6A9C3781}" srcOrd="0" destOrd="0" presId="urn:microsoft.com/office/officeart/2008/layout/AccentedPicture"/>
    <dgm:cxn modelId="{141B3AEB-8152-414C-BEBA-A793E6C3173B}" type="presParOf" srcId="{4278B31B-A255-453A-A8A0-E1214314E2AB}" destId="{7F3A323F-BF80-4FD1-B5CD-3E7F4F95B734}" srcOrd="1" destOrd="0" presId="urn:microsoft.com/office/officeart/2008/layout/AccentedPicture"/>
    <dgm:cxn modelId="{A440EB3A-EBEF-4F48-9839-A012C88271A2}" type="presParOf" srcId="{4278B31B-A255-453A-A8A0-E1214314E2AB}" destId="{5F8DD07A-0B32-4F18-918C-B7841D7669D3}" srcOrd="2" destOrd="0" presId="urn:microsoft.com/office/officeart/2008/layout/AccentedPicture"/>
    <dgm:cxn modelId="{A7643EAE-BF52-451C-B373-F8EC2FF4F667}" type="presParOf" srcId="{5F8DD07A-0B32-4F18-918C-B7841D7669D3}" destId="{BA49CB29-2128-4AE3-AAD1-49CF89AD8AFF}" srcOrd="0" destOrd="0" presId="urn:microsoft.com/office/officeart/2008/layout/AccentedPicture"/>
    <dgm:cxn modelId="{54D62025-2BBE-4CD3-BC9F-DD8C5D7CB2F8}" type="presParOf" srcId="{8D196D07-EBCB-4BDC-B1CE-33B09085AF88}" destId="{1A9E87BD-18FE-438F-9BF8-7F9312AEB25B}" srcOrd="3" destOrd="0" presId="urn:microsoft.com/office/officeart/2008/layout/AccentedPicture"/>
    <dgm:cxn modelId="{DC0EA86A-5484-44EC-9242-32F46E372F95}" type="presParOf" srcId="{8D196D07-EBCB-4BDC-B1CE-33B09085AF88}" destId="{3F47D426-C41E-4FE1-B1C5-5DD51861ADB0}" srcOrd="4" destOrd="0" presId="urn:microsoft.com/office/officeart/2008/layout/AccentedPicture"/>
    <dgm:cxn modelId="{7A967F72-68BB-444F-BAAC-9DA4FCCB61D1}" type="presParOf" srcId="{3F47D426-C41E-4FE1-B1C5-5DD51861ADB0}" destId="{B4F04336-8194-4362-A2E6-46999547C148}" srcOrd="0" destOrd="0" presId="urn:microsoft.com/office/officeart/2008/layout/AccentedPicture"/>
    <dgm:cxn modelId="{02389AAC-02A4-4AF1-9656-3E6C36459A14}" type="presParOf" srcId="{3F47D426-C41E-4FE1-B1C5-5DD51861ADB0}" destId="{B3ADB85D-0074-4961-8714-D1E09520503F}" srcOrd="1" destOrd="0" presId="urn:microsoft.com/office/officeart/2008/layout/AccentedPicture"/>
    <dgm:cxn modelId="{D782177B-6049-4E34-A286-9D7D1BF35A7F}" type="presParOf" srcId="{3F47D426-C41E-4FE1-B1C5-5DD51861ADB0}" destId="{DC29420E-B710-4F8C-B763-783C180030C8}" srcOrd="2" destOrd="0" presId="urn:microsoft.com/office/officeart/2008/layout/AccentedPicture"/>
    <dgm:cxn modelId="{87C9374D-4928-434E-8511-7456034F704C}" type="presParOf" srcId="{DC29420E-B710-4F8C-B763-783C180030C8}" destId="{E7ED8A15-5782-4541-9B83-1D04DA0CE2CD}" srcOrd="0" destOrd="0" presId="urn:microsoft.com/office/officeart/2008/layout/AccentedPicture"/>
    <dgm:cxn modelId="{69A178A0-6367-413F-809E-D1395E8F2821}" type="presParOf" srcId="{EF3A0D3C-3353-4CF7-B1C0-D80C2B9B0F89}" destId="{0C06505B-94FB-4360-BED7-EDD3E1A05972}" srcOrd="3" destOrd="0" presId="urn:microsoft.com/office/officeart/2008/layout/AccentedPicture"/>
    <dgm:cxn modelId="{9CDDC39F-F383-4847-A8BF-8A4FAF79F3D1}" type="presParOf" srcId="{0C06505B-94FB-4360-BED7-EDD3E1A05972}" destId="{588E6EE3-FFC3-4E11-869E-4441EDA1F95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508705-0529-402F-8D01-90E3CD197B04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E3A0931C-0EC1-4273-A7B2-C6450B2A207F}">
      <dgm:prSet phldrT="[Texto]" custT="1"/>
      <dgm:spPr>
        <a:solidFill>
          <a:schemeClr val="accent2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s-ES" sz="1800" b="0" dirty="0" smtClean="0">
              <a:latin typeface="+mj-lt"/>
            </a:rPr>
            <a:t>Regular los </a:t>
          </a:r>
          <a:r>
            <a:rPr lang="es-ES" sz="1800" b="1" dirty="0" smtClean="0">
              <a:latin typeface="+mj-lt"/>
            </a:rPr>
            <a:t>ideales</a:t>
          </a:r>
          <a:r>
            <a:rPr lang="es-ES" sz="1800" b="0" dirty="0" smtClean="0">
              <a:latin typeface="+mj-lt"/>
            </a:rPr>
            <a:t> y </a:t>
          </a:r>
          <a:r>
            <a:rPr lang="es-ES" sz="1800" b="1" dirty="0" smtClean="0">
              <a:latin typeface="+mj-lt"/>
            </a:rPr>
            <a:t>valores</a:t>
          </a:r>
          <a:r>
            <a:rPr lang="es-ES" sz="1800" b="0" dirty="0" smtClean="0">
              <a:latin typeface="+mj-lt"/>
            </a:rPr>
            <a:t> comunes</a:t>
          </a:r>
          <a:endParaRPr lang="es-ES" sz="1800" dirty="0">
            <a:latin typeface="+mj-lt"/>
          </a:endParaRPr>
        </a:p>
      </dgm:t>
    </dgm:pt>
    <dgm:pt modelId="{B6D7A702-40FA-4F26-BBE3-534D678A6E97}" type="parTrans" cxnId="{90EAAF40-90E5-40B6-8EB7-A9235E3D6AD3}">
      <dgm:prSet/>
      <dgm:spPr/>
      <dgm:t>
        <a:bodyPr/>
        <a:lstStyle/>
        <a:p>
          <a:endParaRPr lang="es-ES"/>
        </a:p>
      </dgm:t>
    </dgm:pt>
    <dgm:pt modelId="{AD3C42F6-EDC2-43BE-9FA3-B96518A54D93}" type="sibTrans" cxnId="{90EAAF40-90E5-40B6-8EB7-A9235E3D6AD3}">
      <dgm:prSet/>
      <dgm:spPr>
        <a:solidFill>
          <a:schemeClr val="accent2">
            <a:shade val="9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es-ES"/>
        </a:p>
      </dgm:t>
    </dgm:pt>
    <dgm:pt modelId="{B937DF5E-4136-4403-B5AD-D1DC60105AE1}">
      <dgm:prSet phldrT="[Texto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s-ES" sz="2200" dirty="0" smtClean="0">
              <a:latin typeface="+mj-lt"/>
            </a:rPr>
            <a:t>Del compromiso tácito al compromiso explícito</a:t>
          </a:r>
          <a:endParaRPr lang="es-ES" sz="2200" b="0" dirty="0">
            <a:latin typeface="+mj-lt"/>
          </a:endParaRPr>
        </a:p>
      </dgm:t>
    </dgm:pt>
    <dgm:pt modelId="{478C3491-DF22-4A24-BA08-65F9FC2254F0}" type="parTrans" cxnId="{5CC643D3-D797-4660-97BD-EDFA97632DDC}">
      <dgm:prSet/>
      <dgm:spPr/>
      <dgm:t>
        <a:bodyPr/>
        <a:lstStyle/>
        <a:p>
          <a:endParaRPr lang="es-ES"/>
        </a:p>
      </dgm:t>
    </dgm:pt>
    <dgm:pt modelId="{1697B4EE-66B0-420C-A369-C3FC5A92C8D2}" type="sibTrans" cxnId="{5CC643D3-D797-4660-97BD-EDFA97632DDC}">
      <dgm:prSet/>
      <dgm:spPr/>
      <dgm:t>
        <a:bodyPr/>
        <a:lstStyle/>
        <a:p>
          <a:endParaRPr lang="es-ES"/>
        </a:p>
      </dgm:t>
    </dgm:pt>
    <dgm:pt modelId="{D114148F-E1B3-491A-92C2-E0ECE4CAE974}" type="pres">
      <dgm:prSet presAssocID="{1D508705-0529-402F-8D01-90E3CD197B04}" presName="Name0" presStyleCnt="0">
        <dgm:presLayoutVars>
          <dgm:dir/>
          <dgm:resizeHandles val="exact"/>
        </dgm:presLayoutVars>
      </dgm:prSet>
      <dgm:spPr/>
    </dgm:pt>
    <dgm:pt modelId="{9BC7D3D2-8043-4497-9A55-9F752BAD8D08}" type="pres">
      <dgm:prSet presAssocID="{E3A0931C-0EC1-4273-A7B2-C6450B2A207F}" presName="node" presStyleLbl="node1" presStyleIdx="0" presStyleCnt="2" custScaleX="85291" custScaleY="393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FE059-919B-4211-86CA-F217C19198EC}" type="pres">
      <dgm:prSet presAssocID="{AD3C42F6-EDC2-43BE-9FA3-B96518A54D93}" presName="sibTrans" presStyleLbl="sibTrans2D1" presStyleIdx="0" presStyleCnt="1"/>
      <dgm:spPr/>
      <dgm:t>
        <a:bodyPr/>
        <a:lstStyle/>
        <a:p>
          <a:endParaRPr lang="es-ES"/>
        </a:p>
      </dgm:t>
    </dgm:pt>
    <dgm:pt modelId="{358B5185-DDBB-4DEC-9599-0E79D19D0D68}" type="pres">
      <dgm:prSet presAssocID="{AD3C42F6-EDC2-43BE-9FA3-B96518A54D93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9060DB53-0982-4256-8397-35F33A89C1E4}" type="pres">
      <dgm:prSet presAssocID="{B937DF5E-4136-4403-B5AD-D1DC60105AE1}" presName="node" presStyleLbl="node1" presStyleIdx="1" presStyleCnt="2" custScaleX="112678" custScaleY="680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B77A1C-82B2-43B1-BB10-5CA65B06D2B3}" type="presOf" srcId="{AD3C42F6-EDC2-43BE-9FA3-B96518A54D93}" destId="{905FE059-919B-4211-86CA-F217C19198EC}" srcOrd="0" destOrd="0" presId="urn:microsoft.com/office/officeart/2005/8/layout/process1"/>
    <dgm:cxn modelId="{696CAEDF-FC40-40CD-916E-8A3FA11ED6C1}" type="presOf" srcId="{1D508705-0529-402F-8D01-90E3CD197B04}" destId="{D114148F-E1B3-491A-92C2-E0ECE4CAE974}" srcOrd="0" destOrd="0" presId="urn:microsoft.com/office/officeart/2005/8/layout/process1"/>
    <dgm:cxn modelId="{5CC643D3-D797-4660-97BD-EDFA97632DDC}" srcId="{1D508705-0529-402F-8D01-90E3CD197B04}" destId="{B937DF5E-4136-4403-B5AD-D1DC60105AE1}" srcOrd="1" destOrd="0" parTransId="{478C3491-DF22-4A24-BA08-65F9FC2254F0}" sibTransId="{1697B4EE-66B0-420C-A369-C3FC5A92C8D2}"/>
    <dgm:cxn modelId="{78950806-2C22-45B9-BE3A-79A86EFBBB34}" type="presOf" srcId="{B937DF5E-4136-4403-B5AD-D1DC60105AE1}" destId="{9060DB53-0982-4256-8397-35F33A89C1E4}" srcOrd="0" destOrd="0" presId="urn:microsoft.com/office/officeart/2005/8/layout/process1"/>
    <dgm:cxn modelId="{7A7DE702-4F07-419F-8F30-EA0EAE593A87}" type="presOf" srcId="{E3A0931C-0EC1-4273-A7B2-C6450B2A207F}" destId="{9BC7D3D2-8043-4497-9A55-9F752BAD8D08}" srcOrd="0" destOrd="0" presId="urn:microsoft.com/office/officeart/2005/8/layout/process1"/>
    <dgm:cxn modelId="{90EAAF40-90E5-40B6-8EB7-A9235E3D6AD3}" srcId="{1D508705-0529-402F-8D01-90E3CD197B04}" destId="{E3A0931C-0EC1-4273-A7B2-C6450B2A207F}" srcOrd="0" destOrd="0" parTransId="{B6D7A702-40FA-4F26-BBE3-534D678A6E97}" sibTransId="{AD3C42F6-EDC2-43BE-9FA3-B96518A54D93}"/>
    <dgm:cxn modelId="{51A26D0B-EC32-4BC3-84C8-AB72D2E0454B}" type="presOf" srcId="{AD3C42F6-EDC2-43BE-9FA3-B96518A54D93}" destId="{358B5185-DDBB-4DEC-9599-0E79D19D0D68}" srcOrd="1" destOrd="0" presId="urn:microsoft.com/office/officeart/2005/8/layout/process1"/>
    <dgm:cxn modelId="{46DA5523-D549-4170-B255-DFB4F8536461}" type="presParOf" srcId="{D114148F-E1B3-491A-92C2-E0ECE4CAE974}" destId="{9BC7D3D2-8043-4497-9A55-9F752BAD8D08}" srcOrd="0" destOrd="0" presId="urn:microsoft.com/office/officeart/2005/8/layout/process1"/>
    <dgm:cxn modelId="{3C23B90F-126C-41BE-AC17-05E4E35938BD}" type="presParOf" srcId="{D114148F-E1B3-491A-92C2-E0ECE4CAE974}" destId="{905FE059-919B-4211-86CA-F217C19198EC}" srcOrd="1" destOrd="0" presId="urn:microsoft.com/office/officeart/2005/8/layout/process1"/>
    <dgm:cxn modelId="{FDAAABBE-D4D4-4A6B-9AF0-19B78B5EDFB8}" type="presParOf" srcId="{905FE059-919B-4211-86CA-F217C19198EC}" destId="{358B5185-DDBB-4DEC-9599-0E79D19D0D68}" srcOrd="0" destOrd="0" presId="urn:microsoft.com/office/officeart/2005/8/layout/process1"/>
    <dgm:cxn modelId="{264247CE-FEA2-4FD9-9A24-A58B6831417A}" type="presParOf" srcId="{D114148F-E1B3-491A-92C2-E0ECE4CAE974}" destId="{9060DB53-0982-4256-8397-35F33A89C1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00491C-37A6-4693-B4E5-DC77C6D5F1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30298D-CEFA-4731-8CCF-E745E4EF811F}">
      <dgm:prSet phldrT="[Texto]"/>
      <dgm:spPr/>
      <dgm:t>
        <a:bodyPr/>
        <a:lstStyle/>
        <a:p>
          <a:pPr algn="ctr"/>
          <a:r>
            <a:rPr lang="es-ES" dirty="0" smtClean="0"/>
            <a:t>Conocimiento de uno mismo</a:t>
          </a:r>
          <a:endParaRPr lang="es-ES" dirty="0"/>
        </a:p>
      </dgm:t>
    </dgm:pt>
    <dgm:pt modelId="{D2CCA983-22CB-4F7D-83D9-AC35BE77A7D9}" type="parTrans" cxnId="{094974EF-7D42-4169-8ABE-A82BE6C5672A}">
      <dgm:prSet/>
      <dgm:spPr/>
      <dgm:t>
        <a:bodyPr/>
        <a:lstStyle/>
        <a:p>
          <a:endParaRPr lang="es-ES"/>
        </a:p>
      </dgm:t>
    </dgm:pt>
    <dgm:pt modelId="{49DE41D2-4761-4AFF-B63A-F1B8BE0DE79E}" type="sibTrans" cxnId="{094974EF-7D42-4169-8ABE-A82BE6C5672A}">
      <dgm:prSet/>
      <dgm:spPr/>
      <dgm:t>
        <a:bodyPr/>
        <a:lstStyle/>
        <a:p>
          <a:endParaRPr lang="es-ES"/>
        </a:p>
      </dgm:t>
    </dgm:pt>
    <dgm:pt modelId="{48B90F22-82FE-4B57-8FAA-D3C738715454}">
      <dgm:prSet phldrT="[Texto]"/>
      <dgm:spPr/>
      <dgm:t>
        <a:bodyPr/>
        <a:lstStyle/>
        <a:p>
          <a:pPr algn="ctr"/>
          <a:r>
            <a:rPr lang="es-ES" dirty="0" smtClean="0"/>
            <a:t>Resiliencia</a:t>
          </a:r>
          <a:endParaRPr lang="es-ES" dirty="0"/>
        </a:p>
      </dgm:t>
    </dgm:pt>
    <dgm:pt modelId="{4B271CF4-EE45-4AD2-B606-7DF547FD71BC}" type="parTrans" cxnId="{B804BFC0-328B-4EDB-BFE5-0EF785D5BFBB}">
      <dgm:prSet/>
      <dgm:spPr/>
      <dgm:t>
        <a:bodyPr/>
        <a:lstStyle/>
        <a:p>
          <a:endParaRPr lang="es-ES"/>
        </a:p>
      </dgm:t>
    </dgm:pt>
    <dgm:pt modelId="{C348F4F7-4633-430C-8DFC-AD179207B021}" type="sibTrans" cxnId="{B804BFC0-328B-4EDB-BFE5-0EF785D5BFBB}">
      <dgm:prSet/>
      <dgm:spPr/>
      <dgm:t>
        <a:bodyPr/>
        <a:lstStyle/>
        <a:p>
          <a:endParaRPr lang="es-ES"/>
        </a:p>
      </dgm:t>
    </dgm:pt>
    <dgm:pt modelId="{8A8FA095-2EFC-43C2-90E2-A5AFC1FCD5DA}">
      <dgm:prSet phldrT="[Texto]"/>
      <dgm:spPr/>
      <dgm:t>
        <a:bodyPr/>
        <a:lstStyle/>
        <a:p>
          <a:pPr algn="ctr"/>
          <a:r>
            <a:rPr lang="es-ES" dirty="0" smtClean="0"/>
            <a:t>Análisis del contexto</a:t>
          </a:r>
          <a:endParaRPr lang="es-ES" dirty="0"/>
        </a:p>
      </dgm:t>
    </dgm:pt>
    <dgm:pt modelId="{C747CCCB-1880-4E22-915E-CC3E429FA724}" type="parTrans" cxnId="{84F7C1BB-77EA-4D5F-B88F-7CA384D99117}">
      <dgm:prSet/>
      <dgm:spPr/>
      <dgm:t>
        <a:bodyPr/>
        <a:lstStyle/>
        <a:p>
          <a:endParaRPr lang="es-ES"/>
        </a:p>
      </dgm:t>
    </dgm:pt>
    <dgm:pt modelId="{AAEF7C1C-0FC9-4774-BD12-3FCB13FBD3A3}" type="sibTrans" cxnId="{84F7C1BB-77EA-4D5F-B88F-7CA384D99117}">
      <dgm:prSet/>
      <dgm:spPr/>
      <dgm:t>
        <a:bodyPr/>
        <a:lstStyle/>
        <a:p>
          <a:endParaRPr lang="es-ES"/>
        </a:p>
      </dgm:t>
    </dgm:pt>
    <dgm:pt modelId="{17958D23-BB6B-4A21-81EE-B36E1852B214}">
      <dgm:prSet phldrT="[Texto]"/>
      <dgm:spPr/>
      <dgm:t>
        <a:bodyPr/>
        <a:lstStyle/>
        <a:p>
          <a:pPr algn="ctr"/>
          <a:r>
            <a:rPr lang="es-ES" dirty="0" smtClean="0"/>
            <a:t>Modelo/ejemplo</a:t>
          </a:r>
        </a:p>
      </dgm:t>
    </dgm:pt>
    <dgm:pt modelId="{1FCF23C5-984C-4B23-B936-C540286052FC}" type="sibTrans" cxnId="{93EFCDAB-0BE1-4A8E-945F-C04F7EACF1F0}">
      <dgm:prSet/>
      <dgm:spPr/>
      <dgm:t>
        <a:bodyPr/>
        <a:lstStyle/>
        <a:p>
          <a:endParaRPr lang="es-ES"/>
        </a:p>
      </dgm:t>
    </dgm:pt>
    <dgm:pt modelId="{340C381F-5960-4316-B89F-5AABC2353E59}" type="parTrans" cxnId="{93EFCDAB-0BE1-4A8E-945F-C04F7EACF1F0}">
      <dgm:prSet/>
      <dgm:spPr/>
      <dgm:t>
        <a:bodyPr/>
        <a:lstStyle/>
        <a:p>
          <a:endParaRPr lang="es-ES"/>
        </a:p>
      </dgm:t>
    </dgm:pt>
    <dgm:pt modelId="{B2D52A59-983F-45E3-B109-6DE6BD748140}" type="pres">
      <dgm:prSet presAssocID="{9900491C-37A6-4693-B4E5-DC77C6D5F1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AA0675-DA53-479C-853A-16931385870A}" type="pres">
      <dgm:prSet presAssocID="{9900491C-37A6-4693-B4E5-DC77C6D5F1BE}" presName="dummyMaxCanvas" presStyleCnt="0">
        <dgm:presLayoutVars/>
      </dgm:prSet>
      <dgm:spPr/>
    </dgm:pt>
    <dgm:pt modelId="{18028C5C-0573-43E6-B618-FE62D4CF7B4B}" type="pres">
      <dgm:prSet presAssocID="{9900491C-37A6-4693-B4E5-DC77C6D5F1B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4D198A-9305-49A9-9E18-3A339F17FA4F}" type="pres">
      <dgm:prSet presAssocID="{9900491C-37A6-4693-B4E5-DC77C6D5F1B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75DEE-8F4E-4C11-B47E-437351CFBE0E}" type="pres">
      <dgm:prSet presAssocID="{9900491C-37A6-4693-B4E5-DC77C6D5F1B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369EB6-820B-482A-8098-BB2501765068}" type="pres">
      <dgm:prSet presAssocID="{9900491C-37A6-4693-B4E5-DC77C6D5F1BE}" presName="FourNodes_4" presStyleLbl="node1" presStyleIdx="3" presStyleCnt="4" custLinFactNeighborX="0" custLinFactNeighborY="-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1D804-3B76-4A1C-B8DE-29CF2C6F88A6}" type="pres">
      <dgm:prSet presAssocID="{9900491C-37A6-4693-B4E5-DC77C6D5F1B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76A8C2-80B1-4418-B0F3-8F64F19193FB}" type="pres">
      <dgm:prSet presAssocID="{9900491C-37A6-4693-B4E5-DC77C6D5F1B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293E00-8F0D-40D3-B543-F6CE588C8B99}" type="pres">
      <dgm:prSet presAssocID="{9900491C-37A6-4693-B4E5-DC77C6D5F1B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CEFBB9-2B23-4367-997A-3CF74F379F36}" type="pres">
      <dgm:prSet presAssocID="{9900491C-37A6-4693-B4E5-DC77C6D5F1B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23D40-CEDB-4C77-AD54-D9632070BA63}" type="pres">
      <dgm:prSet presAssocID="{9900491C-37A6-4693-B4E5-DC77C6D5F1B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900EC-A5C6-4BC6-B240-B7618491F126}" type="pres">
      <dgm:prSet presAssocID="{9900491C-37A6-4693-B4E5-DC77C6D5F1B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796BE-4D27-4C4F-8B3C-76C4F3193D8A}" type="pres">
      <dgm:prSet presAssocID="{9900491C-37A6-4693-B4E5-DC77C6D5F1B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F98342-F93E-4BB8-A4B2-A2F7767E7330}" type="presOf" srcId="{8A8FA095-2EFC-43C2-90E2-A5AFC1FCD5DA}" destId="{34E900EC-A5C6-4BC6-B240-B7618491F126}" srcOrd="1" destOrd="0" presId="urn:microsoft.com/office/officeart/2005/8/layout/vProcess5"/>
    <dgm:cxn modelId="{1AF0F2A5-66CD-4506-93EF-FCF04DC1C911}" type="presOf" srcId="{48B90F22-82FE-4B57-8FAA-D3C738715454}" destId="{184D198A-9305-49A9-9E18-3A339F17FA4F}" srcOrd="0" destOrd="0" presId="urn:microsoft.com/office/officeart/2005/8/layout/vProcess5"/>
    <dgm:cxn modelId="{90FB05CD-C687-415D-99A6-A6ABD81EBC98}" type="presOf" srcId="{17958D23-BB6B-4A21-81EE-B36E1852B214}" destId="{C8369EB6-820B-482A-8098-BB2501765068}" srcOrd="0" destOrd="0" presId="urn:microsoft.com/office/officeart/2005/8/layout/vProcess5"/>
    <dgm:cxn modelId="{60950F7A-9698-42A0-8DF0-54C98AD271CB}" type="presOf" srcId="{48B90F22-82FE-4B57-8FAA-D3C738715454}" destId="{1D323D40-CEDB-4C77-AD54-D9632070BA63}" srcOrd="1" destOrd="0" presId="urn:microsoft.com/office/officeart/2005/8/layout/vProcess5"/>
    <dgm:cxn modelId="{3BE253AD-08BF-44DD-8957-C2879E6FB0FE}" type="presOf" srcId="{4130298D-CEFA-4731-8CCF-E745E4EF811F}" destId="{18028C5C-0573-43E6-B618-FE62D4CF7B4B}" srcOrd="0" destOrd="0" presId="urn:microsoft.com/office/officeart/2005/8/layout/vProcess5"/>
    <dgm:cxn modelId="{A1018639-33D7-437F-83DC-21183C4E5437}" type="presOf" srcId="{9900491C-37A6-4693-B4E5-DC77C6D5F1BE}" destId="{B2D52A59-983F-45E3-B109-6DE6BD748140}" srcOrd="0" destOrd="0" presId="urn:microsoft.com/office/officeart/2005/8/layout/vProcess5"/>
    <dgm:cxn modelId="{094974EF-7D42-4169-8ABE-A82BE6C5672A}" srcId="{9900491C-37A6-4693-B4E5-DC77C6D5F1BE}" destId="{4130298D-CEFA-4731-8CCF-E745E4EF811F}" srcOrd="0" destOrd="0" parTransId="{D2CCA983-22CB-4F7D-83D9-AC35BE77A7D9}" sibTransId="{49DE41D2-4761-4AFF-B63A-F1B8BE0DE79E}"/>
    <dgm:cxn modelId="{93EFCDAB-0BE1-4A8E-945F-C04F7EACF1F0}" srcId="{9900491C-37A6-4693-B4E5-DC77C6D5F1BE}" destId="{17958D23-BB6B-4A21-81EE-B36E1852B214}" srcOrd="3" destOrd="0" parTransId="{340C381F-5960-4316-B89F-5AABC2353E59}" sibTransId="{1FCF23C5-984C-4B23-B936-C540286052FC}"/>
    <dgm:cxn modelId="{02AFF17A-C873-461E-9B96-79526815F22A}" type="presOf" srcId="{4130298D-CEFA-4731-8CCF-E745E4EF811F}" destId="{C9CEFBB9-2B23-4367-997A-3CF74F379F36}" srcOrd="1" destOrd="0" presId="urn:microsoft.com/office/officeart/2005/8/layout/vProcess5"/>
    <dgm:cxn modelId="{B804BFC0-328B-4EDB-BFE5-0EF785D5BFBB}" srcId="{9900491C-37A6-4693-B4E5-DC77C6D5F1BE}" destId="{48B90F22-82FE-4B57-8FAA-D3C738715454}" srcOrd="1" destOrd="0" parTransId="{4B271CF4-EE45-4AD2-B606-7DF547FD71BC}" sibTransId="{C348F4F7-4633-430C-8DFC-AD179207B021}"/>
    <dgm:cxn modelId="{0475B352-DE66-4AFE-AA86-8BD2CD859453}" type="presOf" srcId="{49DE41D2-4761-4AFF-B63A-F1B8BE0DE79E}" destId="{D4D1D804-3B76-4A1C-B8DE-29CF2C6F88A6}" srcOrd="0" destOrd="0" presId="urn:microsoft.com/office/officeart/2005/8/layout/vProcess5"/>
    <dgm:cxn modelId="{84F7C1BB-77EA-4D5F-B88F-7CA384D99117}" srcId="{9900491C-37A6-4693-B4E5-DC77C6D5F1BE}" destId="{8A8FA095-2EFC-43C2-90E2-A5AFC1FCD5DA}" srcOrd="2" destOrd="0" parTransId="{C747CCCB-1880-4E22-915E-CC3E429FA724}" sibTransId="{AAEF7C1C-0FC9-4774-BD12-3FCB13FBD3A3}"/>
    <dgm:cxn modelId="{96045564-7FDD-4F3A-A0CB-514138F8B1FA}" type="presOf" srcId="{17958D23-BB6B-4A21-81EE-B36E1852B214}" destId="{380796BE-4D27-4C4F-8B3C-76C4F3193D8A}" srcOrd="1" destOrd="0" presId="urn:microsoft.com/office/officeart/2005/8/layout/vProcess5"/>
    <dgm:cxn modelId="{1B652C17-53D6-498A-89A8-5667ADE94FB1}" type="presOf" srcId="{C348F4F7-4633-430C-8DFC-AD179207B021}" destId="{D576A8C2-80B1-4418-B0F3-8F64F19193FB}" srcOrd="0" destOrd="0" presId="urn:microsoft.com/office/officeart/2005/8/layout/vProcess5"/>
    <dgm:cxn modelId="{0C47F1F5-E31B-45A1-BB68-EA5C43312776}" type="presOf" srcId="{AAEF7C1C-0FC9-4774-BD12-3FCB13FBD3A3}" destId="{75293E00-8F0D-40D3-B543-F6CE588C8B99}" srcOrd="0" destOrd="0" presId="urn:microsoft.com/office/officeart/2005/8/layout/vProcess5"/>
    <dgm:cxn modelId="{E77F838A-D456-4127-A650-F9DB2B91EB99}" type="presOf" srcId="{8A8FA095-2EFC-43C2-90E2-A5AFC1FCD5DA}" destId="{30875DEE-8F4E-4C11-B47E-437351CFBE0E}" srcOrd="0" destOrd="0" presId="urn:microsoft.com/office/officeart/2005/8/layout/vProcess5"/>
    <dgm:cxn modelId="{15929236-37A5-43F7-A8D7-30883BB2061B}" type="presParOf" srcId="{B2D52A59-983F-45E3-B109-6DE6BD748140}" destId="{0DAA0675-DA53-479C-853A-16931385870A}" srcOrd="0" destOrd="0" presId="urn:microsoft.com/office/officeart/2005/8/layout/vProcess5"/>
    <dgm:cxn modelId="{BAF34D42-D0F6-43EA-AB16-764EAC80D240}" type="presParOf" srcId="{B2D52A59-983F-45E3-B109-6DE6BD748140}" destId="{18028C5C-0573-43E6-B618-FE62D4CF7B4B}" srcOrd="1" destOrd="0" presId="urn:microsoft.com/office/officeart/2005/8/layout/vProcess5"/>
    <dgm:cxn modelId="{F7AF0F1F-35BD-4544-AB3F-13923323DC0B}" type="presParOf" srcId="{B2D52A59-983F-45E3-B109-6DE6BD748140}" destId="{184D198A-9305-49A9-9E18-3A339F17FA4F}" srcOrd="2" destOrd="0" presId="urn:microsoft.com/office/officeart/2005/8/layout/vProcess5"/>
    <dgm:cxn modelId="{14B49DF2-53B2-4FF9-A9ED-47C890D1CC7A}" type="presParOf" srcId="{B2D52A59-983F-45E3-B109-6DE6BD748140}" destId="{30875DEE-8F4E-4C11-B47E-437351CFBE0E}" srcOrd="3" destOrd="0" presId="urn:microsoft.com/office/officeart/2005/8/layout/vProcess5"/>
    <dgm:cxn modelId="{E70142C5-2F26-463E-95DF-10391C6F2C5E}" type="presParOf" srcId="{B2D52A59-983F-45E3-B109-6DE6BD748140}" destId="{C8369EB6-820B-482A-8098-BB2501765068}" srcOrd="4" destOrd="0" presId="urn:microsoft.com/office/officeart/2005/8/layout/vProcess5"/>
    <dgm:cxn modelId="{A06154F5-D0DA-4824-A2DB-6EE2A47D7AE8}" type="presParOf" srcId="{B2D52A59-983F-45E3-B109-6DE6BD748140}" destId="{D4D1D804-3B76-4A1C-B8DE-29CF2C6F88A6}" srcOrd="5" destOrd="0" presId="urn:microsoft.com/office/officeart/2005/8/layout/vProcess5"/>
    <dgm:cxn modelId="{67DE57F4-4DBE-480D-8336-DA2FB5512019}" type="presParOf" srcId="{B2D52A59-983F-45E3-B109-6DE6BD748140}" destId="{D576A8C2-80B1-4418-B0F3-8F64F19193FB}" srcOrd="6" destOrd="0" presId="urn:microsoft.com/office/officeart/2005/8/layout/vProcess5"/>
    <dgm:cxn modelId="{B6ED454B-7968-42A4-BCCD-920695CFC7A5}" type="presParOf" srcId="{B2D52A59-983F-45E3-B109-6DE6BD748140}" destId="{75293E00-8F0D-40D3-B543-F6CE588C8B99}" srcOrd="7" destOrd="0" presId="urn:microsoft.com/office/officeart/2005/8/layout/vProcess5"/>
    <dgm:cxn modelId="{E9CF7A07-1AE4-49B9-AE7E-A3430497C21D}" type="presParOf" srcId="{B2D52A59-983F-45E3-B109-6DE6BD748140}" destId="{C9CEFBB9-2B23-4367-997A-3CF74F379F36}" srcOrd="8" destOrd="0" presId="urn:microsoft.com/office/officeart/2005/8/layout/vProcess5"/>
    <dgm:cxn modelId="{478F08EB-8DCC-4109-A7DB-25221FF0BB7D}" type="presParOf" srcId="{B2D52A59-983F-45E3-B109-6DE6BD748140}" destId="{1D323D40-CEDB-4C77-AD54-D9632070BA63}" srcOrd="9" destOrd="0" presId="urn:microsoft.com/office/officeart/2005/8/layout/vProcess5"/>
    <dgm:cxn modelId="{CFE34FBB-30F2-468A-A5A8-E2F41608613D}" type="presParOf" srcId="{B2D52A59-983F-45E3-B109-6DE6BD748140}" destId="{34E900EC-A5C6-4BC6-B240-B7618491F126}" srcOrd="10" destOrd="0" presId="urn:microsoft.com/office/officeart/2005/8/layout/vProcess5"/>
    <dgm:cxn modelId="{C2B40AA7-BBCB-4B6E-96F7-C185B21E4866}" type="presParOf" srcId="{B2D52A59-983F-45E3-B109-6DE6BD748140}" destId="{380796BE-4D27-4C4F-8B3C-76C4F3193D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00810-5B09-4FB3-9452-E3F1ECF5CB88}">
      <dsp:nvSpPr>
        <dsp:cNvPr id="0" name=""/>
        <dsp:cNvSpPr/>
      </dsp:nvSpPr>
      <dsp:spPr>
        <a:xfrm>
          <a:off x="1004" y="1128608"/>
          <a:ext cx="3917900" cy="2039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Preuniversitarios</a:t>
          </a:r>
          <a:endParaRPr lang="es-E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4" y="1128608"/>
        <a:ext cx="3917900" cy="2039737"/>
      </dsp:txXfrm>
    </dsp:sp>
    <dsp:sp modelId="{84AC1D04-B469-443A-B62B-2161A1FD139A}">
      <dsp:nvSpPr>
        <dsp:cNvPr id="0" name=""/>
        <dsp:cNvSpPr/>
      </dsp:nvSpPr>
      <dsp:spPr>
        <a:xfrm>
          <a:off x="4310695" y="1128608"/>
          <a:ext cx="3917900" cy="2039737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Estudiantes UC</a:t>
          </a:r>
          <a:endParaRPr lang="es-E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0695" y="1128608"/>
        <a:ext cx="3917900" cy="2039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00810-5B09-4FB3-9452-E3F1ECF5CB88}">
      <dsp:nvSpPr>
        <dsp:cNvPr id="0" name=""/>
        <dsp:cNvSpPr/>
      </dsp:nvSpPr>
      <dsp:spPr>
        <a:xfrm>
          <a:off x="1004" y="696566"/>
          <a:ext cx="3917900" cy="2039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Preuniversitarios</a:t>
          </a:r>
          <a:endParaRPr lang="es-E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4" y="696566"/>
        <a:ext cx="3917900" cy="2039737"/>
      </dsp:txXfrm>
    </dsp:sp>
    <dsp:sp modelId="{84AC1D04-B469-443A-B62B-2161A1FD139A}">
      <dsp:nvSpPr>
        <dsp:cNvPr id="0" name=""/>
        <dsp:cNvSpPr/>
      </dsp:nvSpPr>
      <dsp:spPr>
        <a:xfrm>
          <a:off x="4310695" y="696566"/>
          <a:ext cx="3917900" cy="203973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Estudiantes UC</a:t>
          </a:r>
          <a:endParaRPr lang="es-ES" sz="3700" kern="1200" dirty="0"/>
        </a:p>
      </dsp:txBody>
      <dsp:txXfrm>
        <a:off x="4310695" y="696566"/>
        <a:ext cx="3917900" cy="2039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00810-5B09-4FB3-9452-E3F1ECF5CB88}">
      <dsp:nvSpPr>
        <dsp:cNvPr id="0" name=""/>
        <dsp:cNvSpPr/>
      </dsp:nvSpPr>
      <dsp:spPr>
        <a:xfrm>
          <a:off x="1004" y="696566"/>
          <a:ext cx="3917900" cy="2039737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Preuniversitarios</a:t>
          </a:r>
          <a:endParaRPr lang="es-ES" sz="3700" kern="1200" dirty="0"/>
        </a:p>
      </dsp:txBody>
      <dsp:txXfrm>
        <a:off x="1004" y="696566"/>
        <a:ext cx="3917900" cy="2039737"/>
      </dsp:txXfrm>
    </dsp:sp>
    <dsp:sp modelId="{84AC1D04-B469-443A-B62B-2161A1FD139A}">
      <dsp:nvSpPr>
        <dsp:cNvPr id="0" name=""/>
        <dsp:cNvSpPr/>
      </dsp:nvSpPr>
      <dsp:spPr>
        <a:xfrm>
          <a:off x="4310695" y="696566"/>
          <a:ext cx="3917900" cy="2039737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Estudiantes UC</a:t>
          </a:r>
          <a:endParaRPr lang="es-E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0695" y="696566"/>
        <a:ext cx="3917900" cy="2039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C451-DC64-4477-B263-8BEC307F1433}">
      <dsp:nvSpPr>
        <dsp:cNvPr id="0" name=""/>
        <dsp:cNvSpPr/>
      </dsp:nvSpPr>
      <dsp:spPr>
        <a:xfrm>
          <a:off x="2996252" y="1700508"/>
          <a:ext cx="2216406" cy="2216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“Desajustes”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 smtClean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Realidad del contexto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vs.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+mj-lt"/>
            </a:rPr>
            <a:t>Expectativas + ideales y valores</a:t>
          </a:r>
          <a:endParaRPr lang="es-ES" sz="1400" kern="1200" dirty="0">
            <a:latin typeface="+mj-lt"/>
          </a:endParaRPr>
        </a:p>
      </dsp:txBody>
      <dsp:txXfrm>
        <a:off x="3320837" y="2025093"/>
        <a:ext cx="1567236" cy="1567236"/>
      </dsp:txXfrm>
    </dsp:sp>
    <dsp:sp modelId="{B4E08030-E853-4698-8415-58F370EA30D0}">
      <dsp:nvSpPr>
        <dsp:cNvPr id="0" name=""/>
        <dsp:cNvSpPr/>
      </dsp:nvSpPr>
      <dsp:spPr>
        <a:xfrm rot="12900000">
          <a:off x="1102610" y="1156836"/>
          <a:ext cx="2187574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7760B-C33C-4843-8A61-B57A9F196650}">
      <dsp:nvSpPr>
        <dsp:cNvPr id="0" name=""/>
        <dsp:cNvSpPr/>
      </dsp:nvSpPr>
      <dsp:spPr>
        <a:xfrm>
          <a:off x="247626" y="3069"/>
          <a:ext cx="2105585" cy="1684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Servicio de Apoyo Psicopedagógico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Programa de Normalización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Programa de Apoyo entre Iguales</a:t>
          </a:r>
          <a:endParaRPr lang="es-ES" sz="1600" kern="1200" dirty="0">
            <a:latin typeface="+mj-lt"/>
          </a:endParaRPr>
        </a:p>
      </dsp:txBody>
      <dsp:txXfrm>
        <a:off x="296962" y="52405"/>
        <a:ext cx="2006913" cy="1585796"/>
      </dsp:txXfrm>
    </dsp:sp>
    <dsp:sp modelId="{D40CED93-AC7A-4E9C-9553-D11443A6223B}">
      <dsp:nvSpPr>
        <dsp:cNvPr id="0" name=""/>
        <dsp:cNvSpPr/>
      </dsp:nvSpPr>
      <dsp:spPr>
        <a:xfrm rot="19500000">
          <a:off x="4918727" y="1156836"/>
          <a:ext cx="2187574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4E3A4-163D-4EEA-B5FF-15CF7B614018}">
      <dsp:nvSpPr>
        <dsp:cNvPr id="0" name=""/>
        <dsp:cNvSpPr/>
      </dsp:nvSpPr>
      <dsp:spPr>
        <a:xfrm>
          <a:off x="5855699" y="3069"/>
          <a:ext cx="2105585" cy="168446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Código ético como conjunto de ideales y valores comunes</a:t>
          </a:r>
          <a:endParaRPr lang="es-ES" sz="1600" kern="1200" dirty="0">
            <a:latin typeface="+mj-lt"/>
          </a:endParaRPr>
        </a:p>
      </dsp:txBody>
      <dsp:txXfrm>
        <a:off x="5905035" y="52405"/>
        <a:ext cx="2006913" cy="1585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1BED-DEA9-4969-A911-82314D47935F}">
      <dsp:nvSpPr>
        <dsp:cNvPr id="0" name=""/>
        <dsp:cNvSpPr/>
      </dsp:nvSpPr>
      <dsp:spPr>
        <a:xfrm>
          <a:off x="1" y="369824"/>
          <a:ext cx="2896233" cy="369417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C295-F1A2-467A-B774-1DDA27A428C5}">
      <dsp:nvSpPr>
        <dsp:cNvPr id="0" name=""/>
        <dsp:cNvSpPr/>
      </dsp:nvSpPr>
      <dsp:spPr>
        <a:xfrm>
          <a:off x="2812151" y="1759100"/>
          <a:ext cx="1868377" cy="71533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Deberes del </a:t>
          </a:r>
          <a:r>
            <a:rPr lang="es-ES" sz="1600" b="1" kern="1200" dirty="0" smtClean="0">
              <a:solidFill>
                <a:schemeClr val="tx1"/>
              </a:solidFill>
            </a:rPr>
            <a:t>VOLUNTARIO</a:t>
          </a:r>
          <a:r>
            <a:rPr lang="es-ES" sz="1600" kern="1200" dirty="0" smtClean="0">
              <a:solidFill>
                <a:schemeClr val="tx1"/>
              </a:solidFill>
            </a:rPr>
            <a:t>        hacia…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812151" y="1759100"/>
        <a:ext cx="1868377" cy="715332"/>
      </dsp:txXfrm>
    </dsp:sp>
    <dsp:sp modelId="{9035D0F7-2AE8-451B-A970-6388F2F43737}">
      <dsp:nvSpPr>
        <dsp:cNvPr id="0" name=""/>
        <dsp:cNvSpPr/>
      </dsp:nvSpPr>
      <dsp:spPr>
        <a:xfrm>
          <a:off x="4763211" y="0"/>
          <a:ext cx="997427" cy="9974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DF42C-B7E4-4558-A822-0D4A3C7EE81D}">
      <dsp:nvSpPr>
        <dsp:cNvPr id="0" name=""/>
        <dsp:cNvSpPr/>
      </dsp:nvSpPr>
      <dsp:spPr>
        <a:xfrm>
          <a:off x="4032845" y="92557"/>
          <a:ext cx="1815739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81280" rIns="162560" bIns="8128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400" kern="1200" dirty="0">
            <a:solidFill>
              <a:srgbClr val="FF0000"/>
            </a:solidFill>
          </a:endParaRPr>
        </a:p>
      </dsp:txBody>
      <dsp:txXfrm>
        <a:off x="4032845" y="92557"/>
        <a:ext cx="1815739" cy="997427"/>
      </dsp:txXfrm>
    </dsp:sp>
    <dsp:sp modelId="{7F3A323F-BF80-4FD1-B5CD-3E7F4F95B734}">
      <dsp:nvSpPr>
        <dsp:cNvPr id="0" name=""/>
        <dsp:cNvSpPr/>
      </dsp:nvSpPr>
      <dsp:spPr>
        <a:xfrm>
          <a:off x="4763211" y="1039026"/>
          <a:ext cx="997427" cy="9974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9CB29-2128-4AE3-AAD1-49CF89AD8AFF}">
      <dsp:nvSpPr>
        <dsp:cNvPr id="0" name=""/>
        <dsp:cNvSpPr/>
      </dsp:nvSpPr>
      <dsp:spPr>
        <a:xfrm>
          <a:off x="4032845" y="1269522"/>
          <a:ext cx="1880146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81280" rIns="162560" bIns="8128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400" b="1" kern="1200" dirty="0">
            <a:solidFill>
              <a:srgbClr val="336699"/>
            </a:solidFill>
          </a:endParaRPr>
        </a:p>
      </dsp:txBody>
      <dsp:txXfrm>
        <a:off x="4032845" y="1269522"/>
        <a:ext cx="1880146" cy="997427"/>
      </dsp:txXfrm>
    </dsp:sp>
    <dsp:sp modelId="{B3ADB85D-0074-4961-8714-D1E09520503F}">
      <dsp:nvSpPr>
        <dsp:cNvPr id="0" name=""/>
        <dsp:cNvSpPr/>
      </dsp:nvSpPr>
      <dsp:spPr>
        <a:xfrm>
          <a:off x="4752529" y="2119140"/>
          <a:ext cx="997427" cy="9974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8A15-5782-4541-9B83-1D04DA0CE2CD}">
      <dsp:nvSpPr>
        <dsp:cNvPr id="0" name=""/>
        <dsp:cNvSpPr/>
      </dsp:nvSpPr>
      <dsp:spPr>
        <a:xfrm>
          <a:off x="4032845" y="2446486"/>
          <a:ext cx="3826201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rgbClr val="00B050"/>
            </a:solidFill>
          </a:endParaRPr>
        </a:p>
      </dsp:txBody>
      <dsp:txXfrm>
        <a:off x="4032845" y="2446486"/>
        <a:ext cx="3826201" cy="99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7D3D2-8043-4497-9A55-9F752BAD8D08}">
      <dsp:nvSpPr>
        <dsp:cNvPr id="0" name=""/>
        <dsp:cNvSpPr/>
      </dsp:nvSpPr>
      <dsp:spPr>
        <a:xfrm>
          <a:off x="2268" y="1010964"/>
          <a:ext cx="2269525" cy="658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+mj-lt"/>
            </a:rPr>
            <a:t>Regular los </a:t>
          </a:r>
          <a:r>
            <a:rPr lang="es-ES" sz="1800" b="1" kern="1200" dirty="0" smtClean="0">
              <a:latin typeface="+mj-lt"/>
            </a:rPr>
            <a:t>ideales</a:t>
          </a:r>
          <a:r>
            <a:rPr lang="es-ES" sz="1800" b="0" kern="1200" dirty="0" smtClean="0">
              <a:latin typeface="+mj-lt"/>
            </a:rPr>
            <a:t> y </a:t>
          </a:r>
          <a:r>
            <a:rPr lang="es-ES" sz="1800" b="1" kern="1200" dirty="0" smtClean="0">
              <a:latin typeface="+mj-lt"/>
            </a:rPr>
            <a:t>valores</a:t>
          </a:r>
          <a:r>
            <a:rPr lang="es-ES" sz="1800" b="0" kern="1200" dirty="0" smtClean="0">
              <a:latin typeface="+mj-lt"/>
            </a:rPr>
            <a:t> comunes</a:t>
          </a:r>
          <a:endParaRPr lang="es-ES" sz="1800" kern="1200" dirty="0">
            <a:latin typeface="+mj-lt"/>
          </a:endParaRPr>
        </a:p>
      </dsp:txBody>
      <dsp:txXfrm>
        <a:off x="21544" y="1030240"/>
        <a:ext cx="2230973" cy="619591"/>
      </dsp:txXfrm>
    </dsp:sp>
    <dsp:sp modelId="{905FE059-919B-4211-86CA-F217C19198EC}">
      <dsp:nvSpPr>
        <dsp:cNvPr id="0" name=""/>
        <dsp:cNvSpPr/>
      </dsp:nvSpPr>
      <dsp:spPr>
        <a:xfrm>
          <a:off x="2537886" y="1010081"/>
          <a:ext cx="564115" cy="659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2537886" y="1142063"/>
        <a:ext cx="394881" cy="395944"/>
      </dsp:txXfrm>
    </dsp:sp>
    <dsp:sp modelId="{9060DB53-0982-4256-8397-35F33A89C1E4}">
      <dsp:nvSpPr>
        <dsp:cNvPr id="0" name=""/>
        <dsp:cNvSpPr/>
      </dsp:nvSpPr>
      <dsp:spPr>
        <a:xfrm>
          <a:off x="3336162" y="771545"/>
          <a:ext cx="2998272" cy="11369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</a:rPr>
            <a:t>Del compromiso tácito al compromiso explícito</a:t>
          </a:r>
          <a:endParaRPr lang="es-ES" sz="2200" b="0" kern="1200" dirty="0">
            <a:latin typeface="+mj-lt"/>
          </a:endParaRPr>
        </a:p>
      </dsp:txBody>
      <dsp:txXfrm>
        <a:off x="3369463" y="804846"/>
        <a:ext cx="2931670" cy="1070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8C5C-0573-43E6-B618-FE62D4CF7B4B}">
      <dsp:nvSpPr>
        <dsp:cNvPr id="0" name=""/>
        <dsp:cNvSpPr/>
      </dsp:nvSpPr>
      <dsp:spPr>
        <a:xfrm>
          <a:off x="0" y="0"/>
          <a:ext cx="4666118" cy="101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Conocimiento de uno mismo</a:t>
          </a:r>
          <a:endParaRPr lang="es-ES" sz="2800" kern="1200" dirty="0"/>
        </a:p>
      </dsp:txBody>
      <dsp:txXfrm>
        <a:off x="29810" y="29810"/>
        <a:ext cx="3481856" cy="958155"/>
      </dsp:txXfrm>
    </dsp:sp>
    <dsp:sp modelId="{184D198A-9305-49A9-9E18-3A339F17FA4F}">
      <dsp:nvSpPr>
        <dsp:cNvPr id="0" name=""/>
        <dsp:cNvSpPr/>
      </dsp:nvSpPr>
      <dsp:spPr>
        <a:xfrm>
          <a:off x="390787" y="1202825"/>
          <a:ext cx="4666118" cy="101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Resiliencia</a:t>
          </a:r>
          <a:endParaRPr lang="es-ES" sz="2800" kern="1200" dirty="0"/>
        </a:p>
      </dsp:txBody>
      <dsp:txXfrm>
        <a:off x="420597" y="1232635"/>
        <a:ext cx="3554157" cy="958155"/>
      </dsp:txXfrm>
    </dsp:sp>
    <dsp:sp modelId="{30875DEE-8F4E-4C11-B47E-437351CFBE0E}">
      <dsp:nvSpPr>
        <dsp:cNvPr id="0" name=""/>
        <dsp:cNvSpPr/>
      </dsp:nvSpPr>
      <dsp:spPr>
        <a:xfrm>
          <a:off x="775742" y="2405650"/>
          <a:ext cx="4666118" cy="101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Análisis del contexto</a:t>
          </a:r>
          <a:endParaRPr lang="es-ES" sz="2800" kern="1200" dirty="0"/>
        </a:p>
      </dsp:txBody>
      <dsp:txXfrm>
        <a:off x="805552" y="2435460"/>
        <a:ext cx="3559989" cy="958155"/>
      </dsp:txXfrm>
    </dsp:sp>
    <dsp:sp modelId="{C8369EB6-820B-482A-8098-BB2501765068}">
      <dsp:nvSpPr>
        <dsp:cNvPr id="0" name=""/>
        <dsp:cNvSpPr/>
      </dsp:nvSpPr>
      <dsp:spPr>
        <a:xfrm>
          <a:off x="1166529" y="3602491"/>
          <a:ext cx="4666118" cy="1017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Modelo/ejemplo</a:t>
          </a:r>
        </a:p>
      </dsp:txBody>
      <dsp:txXfrm>
        <a:off x="1196339" y="3632301"/>
        <a:ext cx="3554157" cy="958155"/>
      </dsp:txXfrm>
    </dsp:sp>
    <dsp:sp modelId="{D4D1D804-3B76-4A1C-B8DE-29CF2C6F88A6}">
      <dsp:nvSpPr>
        <dsp:cNvPr id="0" name=""/>
        <dsp:cNvSpPr/>
      </dsp:nvSpPr>
      <dsp:spPr>
        <a:xfrm>
          <a:off x="4004564" y="779523"/>
          <a:ext cx="661553" cy="661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4153413" y="779523"/>
        <a:ext cx="363855" cy="497819"/>
      </dsp:txXfrm>
    </dsp:sp>
    <dsp:sp modelId="{D576A8C2-80B1-4418-B0F3-8F64F19193FB}">
      <dsp:nvSpPr>
        <dsp:cNvPr id="0" name=""/>
        <dsp:cNvSpPr/>
      </dsp:nvSpPr>
      <dsp:spPr>
        <a:xfrm>
          <a:off x="4395351" y="1982348"/>
          <a:ext cx="661553" cy="661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4544200" y="1982348"/>
        <a:ext cx="363855" cy="497819"/>
      </dsp:txXfrm>
    </dsp:sp>
    <dsp:sp modelId="{75293E00-8F0D-40D3-B543-F6CE588C8B99}">
      <dsp:nvSpPr>
        <dsp:cNvPr id="0" name=""/>
        <dsp:cNvSpPr/>
      </dsp:nvSpPr>
      <dsp:spPr>
        <a:xfrm>
          <a:off x="4780306" y="3185173"/>
          <a:ext cx="661553" cy="6615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4929155" y="3185173"/>
        <a:ext cx="363855" cy="49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C7CA-B9BC-4E61-900A-8318319DCF26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3C08-05B8-44AD-A39E-6ADA0A463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0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F0B9-FE82-486A-91E9-79045C9B1752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AC1B-C5DB-454A-8920-35F2CE1F2B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76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AC1B-C5DB-454A-8920-35F2CE1F2B3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07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AC1B-C5DB-454A-8920-35F2CE1F2B3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82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E56984-F4D3-494D-95BE-AE301701E1EF}" type="datetimeFigureOut">
              <a:rPr lang="es-ES" smtClean="0"/>
              <a:t>23/04/2015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F47C2A-21DC-411D-BD6A-F24F7AFEF7B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7QDUPVwbQM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1.jpeg"/><Relationship Id="rId9" Type="http://schemas.microsoft.com/office/2007/relationships/diagramDrawing" Target="../diagrams/drawing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oam\Dropbox\Soucan\logo souc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7236296" y="116632"/>
            <a:ext cx="1728192" cy="6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856984" cy="1656184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ÉTICO DE LAS PERSONAS VOLUNTARIAS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4484712"/>
            <a:ext cx="6624736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dirty="0" smtClean="0"/>
              <a:t>Curso de Formación Básica de Voluntariado</a:t>
            </a:r>
          </a:p>
          <a:p>
            <a:pPr algn="ctr"/>
            <a:endParaRPr lang="es-ES" dirty="0" smtClean="0"/>
          </a:p>
          <a:p>
            <a:pPr algn="ctr"/>
            <a:r>
              <a:rPr lang="es-ES" b="1" dirty="0" smtClean="0"/>
              <a:t>SOUCAN</a:t>
            </a:r>
          </a:p>
          <a:p>
            <a:pPr algn="ctr"/>
            <a:r>
              <a:rPr lang="es-ES" b="1" dirty="0" smtClean="0"/>
              <a:t>2015</a:t>
            </a:r>
            <a:endParaRPr lang="es-ES" b="1" dirty="0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566152" y="2224974"/>
            <a:ext cx="8424936" cy="12760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 smtClean="0"/>
              <a:t>(el valor del compromiso</a:t>
            </a:r>
            <a:br>
              <a:rPr lang="es-ES" sz="3200" dirty="0" smtClean="0"/>
            </a:br>
            <a:r>
              <a:rPr lang="es-ES" sz="3200" dirty="0" smtClean="0"/>
              <a:t>como pilar del voluntariado)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145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521296"/>
            <a:ext cx="8856984" cy="899592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CC66"/>
                </a:solidFill>
              </a:rPr>
              <a:t>Comprender</a:t>
            </a:r>
            <a:r>
              <a:rPr lang="es-ES" sz="2400" b="1" dirty="0" smtClean="0"/>
              <a:t> la situación de partida del beneficiario.”</a:t>
            </a:r>
            <a:endParaRPr lang="es-ES" sz="24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7504" y="4365104"/>
            <a:ext cx="8964488" cy="172819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99CC"/>
                </a:solidFill>
              </a:rPr>
              <a:t>Transmitir</a:t>
            </a:r>
            <a:r>
              <a:rPr lang="es-ES" sz="2400" b="1" dirty="0" smtClean="0"/>
              <a:t>, con sus actitudes, acciones, palabras aquellos </a:t>
            </a:r>
            <a:r>
              <a:rPr lang="es-ES" sz="2400" b="1" dirty="0" smtClean="0">
                <a:solidFill>
                  <a:srgbClr val="FF3300"/>
                </a:solidFill>
              </a:rPr>
              <a:t>valores</a:t>
            </a:r>
            <a:r>
              <a:rPr lang="es-ES" sz="2400" b="1" dirty="0" smtClean="0"/>
              <a:t> e </a:t>
            </a:r>
            <a:r>
              <a:rPr lang="es-ES" sz="2400" b="1" dirty="0" smtClean="0">
                <a:solidFill>
                  <a:srgbClr val="996633"/>
                </a:solidFill>
              </a:rPr>
              <a:t>ideales</a:t>
            </a:r>
            <a:r>
              <a:rPr lang="es-ES" sz="2400" b="1" dirty="0" smtClean="0"/>
              <a:t> que persigue con su trabajo voluntario. Ser </a:t>
            </a:r>
            <a:r>
              <a:rPr lang="es-ES" sz="2400" b="1" dirty="0" smtClean="0">
                <a:solidFill>
                  <a:srgbClr val="FF00FF"/>
                </a:solidFill>
              </a:rPr>
              <a:t>coherente</a:t>
            </a:r>
            <a:r>
              <a:rPr lang="es-ES" sz="2400" b="1" dirty="0" smtClean="0"/>
              <a:t> con la actitud de voluntario en el día a día.”</a:t>
            </a:r>
            <a:endParaRPr lang="es-ES" sz="24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96448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“Ser </a:t>
            </a:r>
            <a:r>
              <a:rPr lang="es-ES" sz="2400" b="1" dirty="0" smtClean="0">
                <a:solidFill>
                  <a:schemeClr val="accent3"/>
                </a:solidFill>
              </a:rPr>
              <a:t>paciente</a:t>
            </a:r>
            <a:r>
              <a:rPr lang="es-ES" sz="2400" b="1" dirty="0" smtClean="0"/>
              <a:t> a la hora de esperar resultados de las acciones realizadas.”</a:t>
            </a:r>
            <a:endParaRPr lang="es-ES" sz="24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07504" y="3087216"/>
            <a:ext cx="896448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FF9900"/>
                </a:solidFill>
              </a:rPr>
              <a:t>Conocer la realidad socio-cultural</a:t>
            </a:r>
            <a:r>
              <a:rPr lang="es-ES" sz="2400" b="1" dirty="0" smtClean="0"/>
              <a:t>, para mejorarla, atendiendo las necesidades e interviniendo en las situaciones de injusticia.”</a:t>
            </a:r>
            <a:endParaRPr lang="es-ES" sz="2400" b="1" dirty="0"/>
          </a:p>
        </p:txBody>
      </p:sp>
      <p:sp>
        <p:nvSpPr>
          <p:cNvPr id="8" name="7 Elipse"/>
          <p:cNvSpPr/>
          <p:nvPr/>
        </p:nvSpPr>
        <p:spPr>
          <a:xfrm>
            <a:off x="5230757" y="703381"/>
            <a:ext cx="997427" cy="9974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87" y="936981"/>
            <a:ext cx="2268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2" name="11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13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431032"/>
            <a:ext cx="8892480" cy="1565920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chemeClr val="accent5"/>
                </a:solidFill>
              </a:rPr>
              <a:t>Confidencialidad</a:t>
            </a:r>
            <a:r>
              <a:rPr lang="es-ES" sz="2400" b="1" dirty="0" smtClean="0"/>
              <a:t> y </a:t>
            </a:r>
            <a:r>
              <a:rPr lang="es-ES" sz="2400" b="1" dirty="0" smtClean="0">
                <a:solidFill>
                  <a:srgbClr val="FF00FF"/>
                </a:solidFill>
              </a:rPr>
              <a:t>discreción</a:t>
            </a:r>
            <a:r>
              <a:rPr lang="es-ES" sz="2400" b="1" dirty="0" smtClean="0"/>
              <a:t> en el uso de los </a:t>
            </a:r>
            <a:r>
              <a:rPr lang="es-ES" sz="2400" b="1" dirty="0" smtClean="0"/>
              <a:t>datos e información </a:t>
            </a:r>
            <a:r>
              <a:rPr lang="es-ES" sz="2400" b="1" dirty="0" smtClean="0"/>
              <a:t>relativos a los beneficiarios.”</a:t>
            </a:r>
            <a:endParaRPr lang="es-ES" sz="24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2008" y="3284984"/>
            <a:ext cx="8999984" cy="66632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/>
              <a:t>Ley Orgánica 15/1999, de 13 de diciembre, de Protección de Datos de Carácter Personal.</a:t>
            </a:r>
            <a:endParaRPr lang="es-ES" sz="16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3933056"/>
            <a:ext cx="7920880" cy="11521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“Datos de carácter personal: cualquier información concerniente a personas físicas identificadas o identificables.”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5220072" y="692696"/>
            <a:ext cx="997427" cy="9974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27" y="926296"/>
            <a:ext cx="2268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1" name="10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12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harías si...?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oam\Desktop\community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95650"/>
            <a:ext cx="9182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2880320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</a:pPr>
            <a:r>
              <a:rPr lang="es-ES" sz="2000" dirty="0" smtClean="0">
                <a:latin typeface="+mj-lt"/>
              </a:rPr>
              <a:t>Durante tu voluntariado en una asociación, uno de los beneficiarios te explica una situación personal que le preocupa. Pasados unos días, esa situación le provoca un ataque de ansiedad y </a:t>
            </a:r>
            <a:r>
              <a:rPr lang="es-ES" sz="2000" dirty="0" smtClean="0">
                <a:solidFill>
                  <a:schemeClr val="accent3"/>
                </a:solidFill>
                <a:latin typeface="+mj-lt"/>
              </a:rPr>
              <a:t>el personal sanitario que acude</a:t>
            </a:r>
            <a:r>
              <a:rPr lang="es-ES" sz="2000" dirty="0" smtClean="0">
                <a:latin typeface="+mj-lt"/>
              </a:rPr>
              <a:t>/</a:t>
            </a:r>
            <a:r>
              <a:rPr lang="es-ES" sz="2000" dirty="0" smtClean="0">
                <a:solidFill>
                  <a:schemeClr val="accent6"/>
                </a:solidFill>
                <a:latin typeface="+mj-lt"/>
              </a:rPr>
              <a:t>la persona responsable de tu voluntariado </a:t>
            </a:r>
            <a:r>
              <a:rPr lang="es-ES" sz="2000" dirty="0" smtClean="0">
                <a:latin typeface="+mj-lt"/>
              </a:rPr>
              <a:t>te pregunta qué le sucede. </a:t>
            </a:r>
          </a:p>
          <a:p>
            <a:pPr marL="357188" indent="0" algn="r">
              <a:lnSpc>
                <a:spcPts val="3100"/>
              </a:lnSpc>
              <a:buNone/>
            </a:pPr>
            <a:r>
              <a:rPr lang="es-ES" sz="2000" dirty="0" smtClean="0">
                <a:latin typeface="+mj-lt"/>
              </a:rPr>
              <a:t>¿Cómo responderías? ¿Qué dirías al personal sanitario?                  ¿Y al responsable de tu voluntariado?</a:t>
            </a:r>
            <a:endParaRPr lang="es-ES" sz="2000" dirty="0">
              <a:latin typeface="+mj-lt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1121469" cy="13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647056"/>
            <a:ext cx="8712968" cy="1565920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chemeClr val="accent4"/>
                </a:solidFill>
              </a:rPr>
              <a:t>Conocer</a:t>
            </a:r>
            <a:r>
              <a:rPr lang="es-ES" sz="2400" b="1" dirty="0" smtClean="0"/>
              <a:t> y </a:t>
            </a:r>
            <a:r>
              <a:rPr lang="es-ES" sz="2400" b="1" dirty="0" smtClean="0">
                <a:solidFill>
                  <a:srgbClr val="336699"/>
                </a:solidFill>
              </a:rPr>
              <a:t>asumir</a:t>
            </a:r>
            <a:r>
              <a:rPr lang="es-ES" sz="2400" b="1" dirty="0" smtClean="0"/>
              <a:t> el ideario, estatutos, fines, programas, normas de regulación y métodos de trabajo de la organización.”</a:t>
            </a:r>
            <a:endParaRPr lang="es-ES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9512" y="2889448"/>
            <a:ext cx="8712968" cy="178194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B0F0"/>
                </a:solidFill>
              </a:rPr>
              <a:t>Informarse</a:t>
            </a:r>
            <a:r>
              <a:rPr lang="es-ES" sz="2400" b="1" dirty="0" smtClean="0"/>
              <a:t>, antes de </a:t>
            </a:r>
            <a:r>
              <a:rPr lang="es-ES" sz="2400" b="1" dirty="0" smtClean="0">
                <a:solidFill>
                  <a:srgbClr val="92D050"/>
                </a:solidFill>
              </a:rPr>
              <a:t>comprometerse</a:t>
            </a:r>
            <a:r>
              <a:rPr lang="es-ES" sz="2400" b="1" dirty="0" smtClean="0"/>
              <a:t>, sobre la tarea y responsabilidades que se asumirán, y considerar si se dispone de tiempo y energías suficientes.”</a:t>
            </a:r>
            <a:endParaRPr lang="es-ES" sz="24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9512" y="4167336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“Demandar y </a:t>
            </a:r>
            <a:r>
              <a:rPr lang="es-ES" sz="2400" b="1" dirty="0" smtClean="0">
                <a:solidFill>
                  <a:srgbClr val="FF00FF"/>
                </a:solidFill>
              </a:rPr>
              <a:t>participar</a:t>
            </a:r>
            <a:r>
              <a:rPr lang="es-ES" sz="2400" b="1" dirty="0" smtClean="0"/>
              <a:t> en actividades de formación, necesarias para la calidad  del servicio prestado.”</a:t>
            </a:r>
            <a:endParaRPr lang="es-ES" sz="2400" b="1" dirty="0"/>
          </a:p>
        </p:txBody>
      </p:sp>
      <p:pic>
        <p:nvPicPr>
          <p:cNvPr id="7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5230757" y="692696"/>
            <a:ext cx="997427" cy="9974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46" y="926296"/>
            <a:ext cx="2120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1" name="10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12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647056"/>
            <a:ext cx="8712968" cy="1565920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FF9900"/>
                </a:solidFill>
              </a:rPr>
              <a:t>Informar</a:t>
            </a:r>
            <a:r>
              <a:rPr lang="es-ES" sz="2400" b="1" dirty="0" smtClean="0"/>
              <a:t> sobre las </a:t>
            </a:r>
            <a:r>
              <a:rPr lang="es-ES" sz="2400" b="1" dirty="0" smtClean="0">
                <a:solidFill>
                  <a:schemeClr val="accent3"/>
                </a:solidFill>
              </a:rPr>
              <a:t>necesidades</a:t>
            </a:r>
            <a:r>
              <a:rPr lang="es-ES" sz="2400" b="1" dirty="0" smtClean="0"/>
              <a:t> no satisfechas de los beneficiarios y sobre las </a:t>
            </a:r>
            <a:r>
              <a:rPr lang="es-ES" sz="2400" b="1" dirty="0" smtClean="0">
                <a:solidFill>
                  <a:schemeClr val="accent5"/>
                </a:solidFill>
              </a:rPr>
              <a:t>deficiencias</a:t>
            </a:r>
            <a:r>
              <a:rPr lang="es-ES" sz="2400" b="1" dirty="0" smtClean="0"/>
              <a:t> en la aplicación de los programas.”</a:t>
            </a:r>
            <a:endParaRPr lang="es-ES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9512" y="2655168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“Informar sobre la posible </a:t>
            </a:r>
            <a:r>
              <a:rPr lang="es-ES" sz="2400" b="1" dirty="0" smtClean="0">
                <a:solidFill>
                  <a:srgbClr val="008080"/>
                </a:solidFill>
              </a:rPr>
              <a:t>inadecuación</a:t>
            </a:r>
            <a:r>
              <a:rPr lang="es-ES" sz="2400" b="1" dirty="0" smtClean="0"/>
              <a:t> de los programas.”</a:t>
            </a:r>
            <a:endParaRPr lang="es-ES" sz="24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0628" y="3303240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FF0000"/>
                </a:solidFill>
              </a:rPr>
              <a:t>Denunciar</a:t>
            </a:r>
            <a:r>
              <a:rPr lang="es-ES" sz="2400" b="1" dirty="0" smtClean="0"/>
              <a:t> las posibles </a:t>
            </a:r>
            <a:r>
              <a:rPr lang="es-ES" sz="2400" b="1" dirty="0" smtClean="0">
                <a:solidFill>
                  <a:schemeClr val="bg2">
                    <a:lumMod val="75000"/>
                  </a:schemeClr>
                </a:solidFill>
              </a:rPr>
              <a:t>irregularidades</a:t>
            </a:r>
            <a:r>
              <a:rPr lang="es-ES" sz="2400" b="1" dirty="0" smtClean="0"/>
              <a:t> que se detecten.”</a:t>
            </a:r>
            <a:endParaRPr lang="es-ES" sz="24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79512" y="4311352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66FF"/>
                </a:solidFill>
              </a:rPr>
              <a:t>Comunicar</a:t>
            </a:r>
            <a:r>
              <a:rPr lang="es-ES" sz="2400" b="1" dirty="0" smtClean="0"/>
              <a:t> a las instituciones pertinentes las situaciones de necesidad o marginación y reclinarles compromisos para solventarlas.”</a:t>
            </a:r>
            <a:endParaRPr lang="es-ES" sz="2400" b="1" dirty="0"/>
          </a:p>
        </p:txBody>
      </p:sp>
      <p:pic>
        <p:nvPicPr>
          <p:cNvPr id="7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230757" y="692696"/>
            <a:ext cx="997427" cy="9974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rgbClr val="3366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46" y="926296"/>
            <a:ext cx="2120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3" name="12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2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395536"/>
            <a:ext cx="8712968" cy="1565920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B050"/>
                </a:solidFill>
              </a:rPr>
              <a:t>Promover</a:t>
            </a:r>
            <a:r>
              <a:rPr lang="es-ES" sz="2400" b="1" dirty="0" smtClean="0"/>
              <a:t> el </a:t>
            </a:r>
            <a:r>
              <a:rPr lang="es-ES" sz="2400" b="1" dirty="0" smtClean="0">
                <a:solidFill>
                  <a:srgbClr val="00B0F0"/>
                </a:solidFill>
              </a:rPr>
              <a:t>compañerismo</a:t>
            </a:r>
            <a:r>
              <a:rPr lang="es-ES" sz="2400" b="1" dirty="0" smtClean="0"/>
              <a:t> para evitar la competitividad, el afán de protagonismo, las tensiones y las rivalidades.”</a:t>
            </a:r>
            <a:endParaRPr lang="es-ES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9512" y="2529408"/>
            <a:ext cx="8712968" cy="17099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Intercambiar</a:t>
            </a:r>
            <a:r>
              <a:rPr lang="es-ES" sz="2400" b="1" dirty="0" smtClean="0"/>
              <a:t> sugerencias, ideas, propuestas y experiencias en un marco de </a:t>
            </a:r>
            <a:r>
              <a:rPr lang="es-ES" sz="2400" b="1" dirty="0" smtClean="0">
                <a:solidFill>
                  <a:srgbClr val="FF9900"/>
                </a:solidFill>
              </a:rPr>
              <a:t>respeto mutuo </a:t>
            </a:r>
            <a:r>
              <a:rPr lang="es-ES" sz="2400" b="1" dirty="0" smtClean="0"/>
              <a:t>con vistas a una mayor eficacia del trabajo que se lleva a cabo.”</a:t>
            </a:r>
            <a:endParaRPr lang="es-ES" sz="24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9512" y="3807296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chemeClr val="bg2">
                    <a:lumMod val="75000"/>
                  </a:schemeClr>
                </a:solidFill>
              </a:rPr>
              <a:t>Hacer propios </a:t>
            </a:r>
            <a:r>
              <a:rPr lang="es-ES" sz="2400" b="1" dirty="0" smtClean="0"/>
              <a:t>y asumir con </a:t>
            </a:r>
            <a:r>
              <a:rPr lang="es-ES" sz="2400" b="1" dirty="0" smtClean="0">
                <a:solidFill>
                  <a:srgbClr val="C00000"/>
                </a:solidFill>
              </a:rPr>
              <a:t>responsabilidad</a:t>
            </a:r>
            <a:r>
              <a:rPr lang="es-ES" sz="2400" b="1" dirty="0" smtClean="0"/>
              <a:t> los </a:t>
            </a:r>
            <a:r>
              <a:rPr lang="es-ES" sz="2400" b="1" dirty="0" smtClean="0">
                <a:solidFill>
                  <a:srgbClr val="0066FF"/>
                </a:solidFill>
              </a:rPr>
              <a:t>compromisos</a:t>
            </a:r>
            <a:r>
              <a:rPr lang="es-ES" sz="2400" b="1" dirty="0" smtClean="0"/>
              <a:t> adquiridos por el grupo.”</a:t>
            </a:r>
            <a:endParaRPr lang="es-ES" sz="24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79512" y="4887416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FF00FF"/>
                </a:solidFill>
              </a:rPr>
              <a:t>Facilitar</a:t>
            </a:r>
            <a:r>
              <a:rPr lang="es-ES" sz="2400" b="1" dirty="0" smtClean="0"/>
              <a:t> la integración, formación y participación de todos los </a:t>
            </a:r>
            <a:r>
              <a:rPr lang="es-ES" sz="2400" b="1" dirty="0" smtClean="0">
                <a:solidFill>
                  <a:schemeClr val="accent2"/>
                </a:solidFill>
              </a:rPr>
              <a:t>voluntarios</a:t>
            </a:r>
            <a:r>
              <a:rPr lang="es-ES" sz="2400" b="1" dirty="0" smtClean="0"/>
              <a:t> (...).”</a:t>
            </a:r>
            <a:endParaRPr lang="es-ES" sz="2400" b="1" dirty="0"/>
          </a:p>
        </p:txBody>
      </p:sp>
      <p:pic>
        <p:nvPicPr>
          <p:cNvPr id="7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5158749" y="692696"/>
            <a:ext cx="997427" cy="99742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72" y="926296"/>
            <a:ext cx="2730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3" name="12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harías si...?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oam\Desktop\community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95650"/>
            <a:ext cx="9182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3672408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</a:pPr>
            <a:r>
              <a:rPr lang="es-ES" sz="2000" dirty="0" smtClean="0">
                <a:latin typeface="+mj-lt"/>
              </a:rPr>
              <a:t>Tras haber desarrollado tu voluntariado en la misma organización durante varios meses, eres consciente de que uno de los programas que se llevan a cabo no se ajusta al contexto, desmotiva a los implicados, provoca pérdidas económicas y, a tu juicio, está entorpeciendo que beneficiarios y organización alcancen los objetivos esperados.</a:t>
            </a:r>
          </a:p>
          <a:p>
            <a:pPr marL="357188" indent="0" algn="r">
              <a:lnSpc>
                <a:spcPts val="3100"/>
              </a:lnSpc>
              <a:buNone/>
            </a:pPr>
            <a:r>
              <a:rPr lang="es-ES" sz="2000" dirty="0" smtClean="0">
                <a:latin typeface="+mj-lt"/>
              </a:rPr>
              <a:t>¿Crees que es necesario informar de esta situación? </a:t>
            </a:r>
          </a:p>
          <a:p>
            <a:pPr marL="357188" indent="0" algn="r">
              <a:lnSpc>
                <a:spcPts val="3100"/>
              </a:lnSpc>
              <a:buNone/>
            </a:pPr>
            <a:r>
              <a:rPr lang="es-ES" sz="2000" dirty="0" smtClean="0">
                <a:latin typeface="+mj-lt"/>
              </a:rPr>
              <a:t>Si es así, ¿a quién y cómo lo plantearías?</a:t>
            </a:r>
            <a:endParaRPr lang="es-ES" sz="2000" dirty="0">
              <a:latin typeface="+mj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591335"/>
            <a:ext cx="1008112" cy="11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80920" cy="2483768"/>
          </a:xfrm>
        </p:spPr>
        <p:txBody>
          <a:bodyPr>
            <a:no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00B050"/>
                </a:solidFill>
              </a:rPr>
              <a:t>Complementar</a:t>
            </a:r>
            <a:r>
              <a:rPr lang="es-ES" sz="2400" b="1" dirty="0" smtClean="0"/>
              <a:t> y </a:t>
            </a:r>
            <a:r>
              <a:rPr lang="es-ES" sz="2400" b="1" dirty="0" smtClean="0">
                <a:solidFill>
                  <a:schemeClr val="accent6"/>
                </a:solidFill>
              </a:rPr>
              <a:t>coordinar</a:t>
            </a:r>
            <a:r>
              <a:rPr lang="es-ES" sz="2400" b="1" dirty="0" smtClean="0"/>
              <a:t> la acción social de las distintas </a:t>
            </a:r>
            <a:r>
              <a:rPr lang="es-ES" sz="2400" b="1" dirty="0" smtClean="0">
                <a:solidFill>
                  <a:srgbClr val="FF00FF"/>
                </a:solidFill>
              </a:rPr>
              <a:t>administraciones públicas</a:t>
            </a:r>
            <a:r>
              <a:rPr lang="es-ES" sz="2400" b="1" dirty="0" smtClean="0"/>
              <a:t>, para dar un mejor servicio a la sociedad, sin proporcionarles un pretexto para eludir sus propias responsabilidades.”</a:t>
            </a:r>
            <a:endParaRPr lang="es-ES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9512" y="3159224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300" indent="-231775"/>
            <a:r>
              <a:rPr lang="es-ES" sz="2400" b="1" dirty="0" smtClean="0"/>
              <a:t>“</a:t>
            </a:r>
            <a:r>
              <a:rPr lang="es-ES" sz="2400" b="1" dirty="0" smtClean="0">
                <a:solidFill>
                  <a:srgbClr val="CC6600"/>
                </a:solidFill>
              </a:rPr>
              <a:t>Procurar</a:t>
            </a:r>
            <a:r>
              <a:rPr lang="es-ES" sz="2400" b="1" dirty="0" smtClean="0"/>
              <a:t> que el voluntariado no impida la creación de </a:t>
            </a:r>
            <a:r>
              <a:rPr lang="es-ES" sz="2400" b="1" dirty="0" smtClean="0">
                <a:solidFill>
                  <a:schemeClr val="accent1"/>
                </a:solidFill>
              </a:rPr>
              <a:t>empleo</a:t>
            </a:r>
            <a:r>
              <a:rPr lang="es-ES" sz="2400" b="1" dirty="0" smtClean="0"/>
              <a:t>.”</a:t>
            </a:r>
            <a:endParaRPr lang="es-ES" sz="2400" b="1" dirty="0"/>
          </a:p>
        </p:txBody>
      </p:sp>
      <p:pic>
        <p:nvPicPr>
          <p:cNvPr id="7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20" y="692696"/>
            <a:ext cx="1005656" cy="967587"/>
          </a:xfrm>
          <a:prstGeom prst="ellipse">
            <a:avLst/>
          </a:prstGeom>
          <a:ln w="127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6084168" y="930786"/>
            <a:ext cx="16308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accent4"/>
                </a:solidFill>
                <a:latin typeface="Trebuchet MS"/>
              </a:rPr>
              <a:t>la</a:t>
            </a:r>
            <a:r>
              <a:rPr lang="es-ES" sz="2000" dirty="0">
                <a:solidFill>
                  <a:schemeClr val="accent4"/>
                </a:solidFill>
                <a:latin typeface="Trebuchet MS"/>
              </a:rPr>
              <a:t> </a:t>
            </a:r>
            <a:r>
              <a:rPr lang="es-ES" sz="2000" b="1" dirty="0">
                <a:solidFill>
                  <a:schemeClr val="accent4"/>
                </a:solidFill>
                <a:latin typeface="Trebuchet MS"/>
              </a:rPr>
              <a:t>sociedad</a:t>
            </a:r>
            <a:endParaRPr lang="es-ES" sz="2000" b="1" dirty="0">
              <a:solidFill>
                <a:schemeClr val="accent4"/>
              </a:solidFill>
            </a:endParaRPr>
          </a:p>
        </p:txBody>
      </p:sp>
      <p:sp>
        <p:nvSpPr>
          <p:cNvPr id="3" name="2 CuadroTexto">
            <a:hlinkClick r:id="rId5"/>
          </p:cNvPr>
          <p:cNvSpPr txBox="1"/>
          <p:nvPr/>
        </p:nvSpPr>
        <p:spPr>
          <a:xfrm>
            <a:off x="1331640" y="4809240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“Se tu el cambio que quieres ver en el mundo”</a:t>
            </a:r>
            <a:endParaRPr lang="es-E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971602" y="648951"/>
            <a:ext cx="5112566" cy="835833"/>
            <a:chOff x="2590480" y="1638599"/>
            <a:chExt cx="2248386" cy="835833"/>
          </a:xfrm>
        </p:grpSpPr>
        <p:sp>
          <p:nvSpPr>
            <p:cNvPr id="10" name="9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11 Flecha derecha"/>
          <p:cNvSpPr/>
          <p:nvPr/>
        </p:nvSpPr>
        <p:spPr>
          <a:xfrm>
            <a:off x="403920" y="1029536"/>
            <a:ext cx="855712" cy="33949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ético como base…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ioam\Desktop\Mundo-Monigotes-300x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4900">
            <a:off x="-1601908" y="4221875"/>
            <a:ext cx="3670698" cy="36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1916832"/>
            <a:ext cx="4501008" cy="93610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s-ES" sz="1400" dirty="0" smtClean="0">
                <a:latin typeface="+mj-lt"/>
              </a:rPr>
              <a:t>Fortalezas </a:t>
            </a:r>
            <a:r>
              <a:rPr lang="es-ES" sz="1400" dirty="0">
                <a:latin typeface="+mj-lt"/>
              </a:rPr>
              <a:t>y limitaciones, </a:t>
            </a:r>
            <a:r>
              <a:rPr lang="es-ES" sz="1400" dirty="0" smtClean="0">
                <a:latin typeface="+mj-lt"/>
              </a:rPr>
              <a:t>intereses, </a:t>
            </a:r>
            <a:r>
              <a:rPr lang="es-ES" sz="1400" dirty="0">
                <a:latin typeface="+mj-lt"/>
              </a:rPr>
              <a:t>tiempos, compromisos, </a:t>
            </a:r>
            <a:r>
              <a:rPr lang="es-ES" sz="1400" dirty="0" smtClean="0">
                <a:latin typeface="+mj-lt"/>
              </a:rPr>
              <a:t>coherencia, derechos y deberes…</a:t>
            </a: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y deberes... </a:t>
            </a:r>
            <a:endParaRPr lang="es-ES" sz="14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443997" y="3140968"/>
            <a:ext cx="3524444" cy="999728"/>
          </a:xfrm>
          <a:prstGeom prst="rect">
            <a:avLst/>
          </a:prstGeom>
        </p:spPr>
        <p:txBody>
          <a:bodyPr vert="horz" tIns="0" bIns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s-ES" sz="1400" dirty="0" smtClean="0">
                <a:latin typeface="+mj-lt"/>
              </a:rPr>
              <a:t>“Malas experiencias”= oportunidades herramientas para el futuro.</a:t>
            </a:r>
            <a:endParaRPr lang="es-ES" sz="1400" dirty="0">
              <a:latin typeface="+mj-lt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660231" y="980728"/>
            <a:ext cx="2351625" cy="48350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3100"/>
              </a:lnSpc>
              <a:buNone/>
            </a:pPr>
            <a:r>
              <a:rPr lang="es-ES" sz="1200" b="1" dirty="0" smtClean="0">
                <a:solidFill>
                  <a:srgbClr val="FF0000"/>
                </a:solidFill>
                <a:latin typeface="+mj-lt"/>
              </a:rPr>
              <a:t>Ideales</a:t>
            </a:r>
            <a:r>
              <a:rPr lang="es-ES" sz="1200" b="1" dirty="0" smtClean="0">
                <a:latin typeface="+mj-lt"/>
              </a:rPr>
              <a:t>  y  </a:t>
            </a:r>
            <a:r>
              <a:rPr lang="es-ES" sz="1200" b="1" dirty="0" smtClean="0">
                <a:solidFill>
                  <a:srgbClr val="00B050"/>
                </a:solidFill>
                <a:latin typeface="+mj-lt"/>
              </a:rPr>
              <a:t>valores</a:t>
            </a:r>
            <a:r>
              <a:rPr lang="es-ES" sz="1200" b="1" dirty="0" smtClean="0">
                <a:latin typeface="+mj-lt"/>
              </a:rPr>
              <a:t>  comunes. 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868144" y="4293096"/>
            <a:ext cx="3024336" cy="79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s-ES" sz="1400" dirty="0" smtClean="0">
                <a:latin typeface="+mj-lt"/>
              </a:rPr>
              <a:t>Información: organización,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dirty="0" smtClean="0">
                <a:latin typeface="+mj-lt"/>
              </a:rPr>
              <a:t>funcionamiento, servicios...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28975989"/>
              </p:ext>
            </p:extLst>
          </p:nvPr>
        </p:nvGraphicFramePr>
        <p:xfrm>
          <a:off x="539552" y="1700808"/>
          <a:ext cx="5832648" cy="462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>
          <a:xfrm>
            <a:off x="6102466" y="5373216"/>
            <a:ext cx="3024336" cy="79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s-ES" sz="1400" dirty="0" smtClean="0">
                <a:latin typeface="+mj-lt"/>
              </a:rPr>
              <a:t>Opinar vs </a:t>
            </a:r>
            <a:r>
              <a:rPr lang="es-ES" sz="1400" b="1" dirty="0" smtClean="0">
                <a:solidFill>
                  <a:srgbClr val="FF9900"/>
                </a:solidFill>
                <a:latin typeface="+mj-lt"/>
              </a:rPr>
              <a:t>Comprender</a:t>
            </a:r>
          </a:p>
          <a:p>
            <a:pPr marL="109728" indent="0" algn="ctr">
              <a:buNone/>
            </a:pPr>
            <a:r>
              <a:rPr lang="es-ES" sz="1400" dirty="0" smtClean="0">
                <a:latin typeface="+mj-lt"/>
              </a:rPr>
              <a:t>Juzgar vs </a:t>
            </a:r>
            <a:r>
              <a:rPr lang="es-ES" sz="1400" b="1" dirty="0" smtClean="0">
                <a:solidFill>
                  <a:srgbClr val="FF9900"/>
                </a:solidFill>
                <a:latin typeface="+mj-lt"/>
              </a:rPr>
              <a:t>Apoyar</a:t>
            </a:r>
          </a:p>
          <a:p>
            <a:pPr marL="109728" indent="0" algn="ctr">
              <a:buNone/>
            </a:pPr>
            <a:r>
              <a:rPr lang="es-ES" sz="1400" dirty="0" smtClean="0">
                <a:latin typeface="+mj-lt"/>
              </a:rPr>
              <a:t>Criticar vs </a:t>
            </a:r>
            <a:r>
              <a:rPr lang="es-ES" sz="1400" b="1" dirty="0" smtClean="0">
                <a:solidFill>
                  <a:srgbClr val="FF9900"/>
                </a:solidFill>
                <a:latin typeface="+mj-lt"/>
              </a:rPr>
              <a:t>Construir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61144" y="6165304"/>
            <a:ext cx="218732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</a:rPr>
              <a:t>empatía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24" name="23 Flecha curvada hacia arriba"/>
          <p:cNvSpPr/>
          <p:nvPr/>
        </p:nvSpPr>
        <p:spPr>
          <a:xfrm>
            <a:off x="6372200" y="6309320"/>
            <a:ext cx="2639656" cy="432048"/>
          </a:xfrm>
          <a:prstGeom prst="curvedUp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498104"/>
            <a:ext cx="8784976" cy="1426840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s-E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5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ES" sz="5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3"/>
            <a:ext cx="5148918" cy="286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496" y="3861048"/>
            <a:ext cx="460851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Edificio "Tres Torres", Torre B, 1ª planta</a:t>
            </a:r>
            <a:b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Avda. los Castros, s/n 39005 Santander</a:t>
            </a:r>
            <a:b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Tfno.: </a:t>
            </a: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34)942 202024</a:t>
            </a:r>
          </a:p>
          <a:p>
            <a:pPr algn="ctr">
              <a:lnSpc>
                <a:spcPts val="2500"/>
              </a:lnSpc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www.unican.es/soucan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ts val="2500"/>
              </a:lnSpc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soucan.recursos@unican.es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167433" y="1354088"/>
            <a:ext cx="927720" cy="14268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6" y="5800135"/>
            <a:ext cx="770954" cy="74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1905604" y="5804908"/>
            <a:ext cx="779766" cy="762243"/>
            <a:chOff x="1924589" y="5830059"/>
            <a:chExt cx="779766" cy="76224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589" y="5830059"/>
              <a:ext cx="779766" cy="7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456" y="5953427"/>
              <a:ext cx="281186" cy="51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999343" y="5800135"/>
            <a:ext cx="779766" cy="762243"/>
            <a:chOff x="1043608" y="5838771"/>
            <a:chExt cx="779766" cy="762243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838771"/>
              <a:ext cx="779766" cy="7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24 Imagen" descr="C:\Users\rioam\Desktop\twitter-bird-gray.png"/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68" y="5866224"/>
              <a:ext cx="701246" cy="7012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33 Grupo"/>
          <p:cNvGrpSpPr/>
          <p:nvPr/>
        </p:nvGrpSpPr>
        <p:grpSpPr>
          <a:xfrm>
            <a:off x="-108520" y="3284984"/>
            <a:ext cx="9361040" cy="144016"/>
            <a:chOff x="-108520" y="3212976"/>
            <a:chExt cx="9361040" cy="14401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-108520" y="3284984"/>
              <a:ext cx="936104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-108520" y="3356992"/>
              <a:ext cx="9361040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-108520" y="3212976"/>
              <a:ext cx="936104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229600" cy="1066800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SOUCAN?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014893"/>
              </p:ext>
            </p:extLst>
          </p:nvPr>
        </p:nvGraphicFramePr>
        <p:xfrm>
          <a:off x="457200" y="3140968"/>
          <a:ext cx="8229600" cy="343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5052175" y="1518692"/>
            <a:ext cx="3984321" cy="50405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Sistema de Orientación de la UC</a:t>
            </a:r>
            <a:endParaRPr lang="es-ES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2079104"/>
            <a:ext cx="8460432" cy="178194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9525" algn="ctr">
              <a:lnSpc>
                <a:spcPts val="3000"/>
              </a:lnSpc>
            </a:pPr>
            <a:r>
              <a:rPr lang="es-ES" sz="2000" dirty="0"/>
              <a:t>El </a:t>
            </a:r>
            <a:r>
              <a:rPr lang="es-ES" sz="2000" b="1" dirty="0"/>
              <a:t>SOUCAN</a:t>
            </a:r>
            <a:r>
              <a:rPr lang="es-ES" sz="2000" dirty="0"/>
              <a:t> desarrolla actividades de </a:t>
            </a:r>
            <a:r>
              <a:rPr lang="es-ES" sz="2000" b="1" dirty="0"/>
              <a:t>información</a:t>
            </a:r>
            <a:r>
              <a:rPr lang="es-ES" sz="2000" dirty="0"/>
              <a:t> y </a:t>
            </a:r>
            <a:r>
              <a:rPr lang="es-ES" sz="2000" b="1" dirty="0"/>
              <a:t>orientación</a:t>
            </a:r>
            <a:r>
              <a:rPr lang="es-ES" sz="2000" dirty="0"/>
              <a:t> dirigidas a </a:t>
            </a:r>
            <a:r>
              <a:rPr lang="es-ES" sz="2000" b="1" dirty="0"/>
              <a:t>facilitar el acceso </a:t>
            </a:r>
            <a:r>
              <a:rPr lang="es-ES" sz="2000" dirty="0"/>
              <a:t>a los futuros estudiantes universitarios y garantizar las </a:t>
            </a:r>
            <a:r>
              <a:rPr lang="es-ES" sz="2000" b="1" dirty="0"/>
              <a:t>ayudas </a:t>
            </a:r>
            <a:r>
              <a:rPr lang="es-ES" sz="2000" dirty="0"/>
              <a:t>o</a:t>
            </a:r>
            <a:r>
              <a:rPr lang="es-ES" sz="2000" b="1" dirty="0"/>
              <a:t> apoyos </a:t>
            </a:r>
            <a:r>
              <a:rPr lang="es-ES" sz="2000" dirty="0"/>
              <a:t>que éstos puedan necesitar a lo largo de su formación en la UC.</a:t>
            </a:r>
          </a:p>
        </p:txBody>
      </p:sp>
      <p:sp>
        <p:nvSpPr>
          <p:cNvPr id="3" name="2 Flecha abajo"/>
          <p:cNvSpPr/>
          <p:nvPr/>
        </p:nvSpPr>
        <p:spPr>
          <a:xfrm rot="1511182">
            <a:off x="3017530" y="3728075"/>
            <a:ext cx="576064" cy="499649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20035770">
            <a:off x="5424899" y="3716797"/>
            <a:ext cx="576064" cy="512023"/>
          </a:xfrm>
          <a:prstGeom prst="downArrow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3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644841"/>
              </p:ext>
            </p:extLst>
          </p:nvPr>
        </p:nvGraphicFramePr>
        <p:xfrm>
          <a:off x="457200" y="3140968"/>
          <a:ext cx="8229600" cy="343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5441032"/>
            <a:ext cx="3782935" cy="5760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ornadas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Acogida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355976" y="5080992"/>
            <a:ext cx="4248472" cy="5760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Encuentros y Ferias 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355976" y="3573016"/>
            <a:ext cx="4536504" cy="11161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Información y Orientación Académica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355976" y="4725144"/>
            <a:ext cx="4392488" cy="5718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de Puertas Abiertas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365601" y="4329100"/>
            <a:ext cx="3358716" cy="6840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Cicerone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-412956" y="1731318"/>
            <a:ext cx="9822427" cy="819150"/>
            <a:chOff x="-412956" y="1731318"/>
            <a:chExt cx="9822427" cy="819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85"/>
            <a:stretch/>
          </p:blipFill>
          <p:spPr bwMode="auto">
            <a:xfrm flipH="1">
              <a:off x="-412956" y="1731318"/>
              <a:ext cx="6568139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5"/>
            <a:stretch/>
          </p:blipFill>
          <p:spPr bwMode="auto">
            <a:xfrm flipH="1">
              <a:off x="6155184" y="1731318"/>
              <a:ext cx="3254287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1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92398"/>
              </p:ext>
            </p:extLst>
          </p:nvPr>
        </p:nvGraphicFramePr>
        <p:xfrm>
          <a:off x="457200" y="3140968"/>
          <a:ext cx="8229600" cy="343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5536" y="5373216"/>
            <a:ext cx="4392488" cy="5760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Apoyo entre Iguales</a:t>
            </a:r>
          </a:p>
          <a:p>
            <a:endParaRPr lang="es-E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Normalización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5536" y="3501008"/>
            <a:ext cx="4536504" cy="756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Cursos, Talleres y Seminarios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4221088"/>
            <a:ext cx="4392488" cy="5718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Apoyo Psicopedagógico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05160" y="4020970"/>
            <a:ext cx="4382863" cy="6840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412956" y="1731318"/>
            <a:ext cx="9822427" cy="819150"/>
            <a:chOff x="-412956" y="1731318"/>
            <a:chExt cx="9822427" cy="8191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85"/>
            <a:stretch/>
          </p:blipFill>
          <p:spPr bwMode="auto">
            <a:xfrm flipH="1">
              <a:off x="-412956" y="1731318"/>
              <a:ext cx="6568139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5"/>
            <a:stretch/>
          </p:blipFill>
          <p:spPr bwMode="auto">
            <a:xfrm flipH="1">
              <a:off x="6155184" y="1731318"/>
              <a:ext cx="3254287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9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932040" y="5710082"/>
            <a:ext cx="3422877" cy="792088"/>
            <a:chOff x="4932040" y="5710082"/>
            <a:chExt cx="3422877" cy="792088"/>
          </a:xfrm>
        </p:grpSpPr>
        <p:sp>
          <p:nvSpPr>
            <p:cNvPr id="2" name="1 Rayo"/>
            <p:cNvSpPr/>
            <p:nvPr/>
          </p:nvSpPr>
          <p:spPr>
            <a:xfrm>
              <a:off x="4932040" y="5877272"/>
              <a:ext cx="1406653" cy="396044"/>
            </a:xfrm>
            <a:prstGeom prst="lightningBolt">
              <a:avLst/>
            </a:prstGeom>
            <a:solidFill>
              <a:srgbClr val="7E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6266685" y="5710082"/>
              <a:ext cx="2088232" cy="792088"/>
            </a:xfrm>
            <a:prstGeom prst="roundRect">
              <a:avLst/>
            </a:prstGeom>
            <a:solidFill>
              <a:srgbClr val="7E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+mj-lt"/>
                </a:rPr>
                <a:t>Deterioro emocional (frustración, ansiedad, estrés, etc.)</a:t>
              </a:r>
              <a:endParaRPr lang="es-ES" sz="1400" dirty="0">
                <a:latin typeface="+mj-lt"/>
              </a:endParaRPr>
            </a:p>
          </p:txBody>
        </p:sp>
      </p:grp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56592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HUMANÍSTICO COMO PUNTO DE PARTIDA.</a:t>
            </a:r>
            <a:b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COMO EJE PRINCIPAL.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22560227"/>
              </p:ext>
            </p:extLst>
          </p:nvPr>
        </p:nvGraphicFramePr>
        <p:xfrm>
          <a:off x="395536" y="2564904"/>
          <a:ext cx="820891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2857500" cy="215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2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40" y="3745553"/>
            <a:ext cx="1140718" cy="11407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¿Qué es el código ético de los voluntarios?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898305"/>
            <a:ext cx="2901948" cy="369449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1231392" cy="36880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06" y="2993230"/>
            <a:ext cx="1309688" cy="87153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8" y="2263394"/>
            <a:ext cx="801619" cy="6030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08" y="2564904"/>
            <a:ext cx="760850" cy="78123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74838"/>
            <a:ext cx="861199" cy="88126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31" y="3038384"/>
            <a:ext cx="947959" cy="40700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31" y="3622623"/>
            <a:ext cx="1155377" cy="48429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50" y="3956102"/>
            <a:ext cx="1096040" cy="8768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27" y="4106913"/>
            <a:ext cx="1362077" cy="83820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12" y="4725144"/>
            <a:ext cx="1244430" cy="93332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08" y="4725144"/>
            <a:ext cx="953599" cy="76363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42" y="5023440"/>
            <a:ext cx="1402070" cy="3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133775652"/>
              </p:ext>
            </p:extLst>
          </p:nvPr>
        </p:nvGraphicFramePr>
        <p:xfrm>
          <a:off x="323528" y="805802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9678" y="1124744"/>
            <a:ext cx="2810794" cy="352839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rgbClr val="FF0000"/>
                </a:solidFill>
                <a:latin typeface="+mj-lt"/>
              </a:rPr>
              <a:t>los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  <a:latin typeface="+mj-lt"/>
              </a:rPr>
              <a:t>beneficiarios</a:t>
            </a:r>
          </a:p>
          <a:p>
            <a:pPr marL="109728" indent="0">
              <a:lnSpc>
                <a:spcPct val="150000"/>
              </a:lnSpc>
              <a:buNone/>
            </a:pPr>
            <a:endParaRPr lang="es-ES" sz="2000" b="1" dirty="0" smtClean="0">
              <a:solidFill>
                <a:srgbClr val="FF0000"/>
              </a:solidFill>
              <a:latin typeface="+mj-lt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rgbClr val="336699"/>
                </a:solidFill>
                <a:latin typeface="Trebuchet MS"/>
              </a:rPr>
              <a:t>la</a:t>
            </a:r>
            <a:r>
              <a:rPr lang="es-ES" sz="2000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s-ES" sz="2000" b="1" dirty="0" smtClean="0">
                <a:solidFill>
                  <a:srgbClr val="336699"/>
                </a:solidFill>
                <a:latin typeface="Trebuchet MS"/>
              </a:rPr>
              <a:t>organización</a:t>
            </a:r>
          </a:p>
          <a:p>
            <a:pPr marL="109728" indent="0">
              <a:lnSpc>
                <a:spcPct val="150000"/>
              </a:lnSpc>
              <a:buNone/>
            </a:pPr>
            <a:endParaRPr lang="es-ES" sz="2000" b="1" dirty="0" smtClean="0">
              <a:solidFill>
                <a:srgbClr val="336699"/>
              </a:solidFill>
              <a:latin typeface="Trebuchet MS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Trebuchet MS"/>
              </a:rPr>
              <a:t>los</a:t>
            </a:r>
            <a:r>
              <a:rPr lang="es-ES" sz="2000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es-ES" sz="2000" b="1" dirty="0" smtClean="0">
                <a:solidFill>
                  <a:srgbClr val="00B050"/>
                </a:solidFill>
                <a:latin typeface="Trebuchet MS"/>
              </a:rPr>
              <a:t>otros voluntarios</a:t>
            </a:r>
          </a:p>
          <a:p>
            <a:pPr marL="109728" indent="0">
              <a:lnSpc>
                <a:spcPct val="150000"/>
              </a:lnSpc>
              <a:buNone/>
            </a:pPr>
            <a:endParaRPr lang="es-ES" sz="2000" b="1" dirty="0" smtClean="0">
              <a:solidFill>
                <a:srgbClr val="00B050"/>
              </a:solidFill>
              <a:latin typeface="Trebuchet MS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chemeClr val="accent4"/>
                </a:solidFill>
                <a:latin typeface="Trebuchet MS"/>
              </a:rPr>
              <a:t>la</a:t>
            </a:r>
            <a:r>
              <a:rPr lang="es-ES" sz="2000" dirty="0" smtClean="0">
                <a:solidFill>
                  <a:schemeClr val="accent4"/>
                </a:solidFill>
                <a:latin typeface="Trebuchet MS"/>
              </a:rPr>
              <a:t> </a:t>
            </a:r>
            <a:r>
              <a:rPr lang="es-ES" sz="2000" b="1" dirty="0" smtClean="0">
                <a:solidFill>
                  <a:schemeClr val="accent4"/>
                </a:solidFill>
                <a:latin typeface="Trebuchet MS"/>
              </a:rPr>
              <a:t>sociedad</a:t>
            </a:r>
            <a:endParaRPr lang="es-ES" sz="2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064443" y="4331597"/>
            <a:ext cx="7376739" cy="2680072"/>
            <a:chOff x="1064443" y="4331597"/>
            <a:chExt cx="7376739" cy="2680072"/>
          </a:xfrm>
        </p:grpSpPr>
        <p:sp>
          <p:nvSpPr>
            <p:cNvPr id="5" name="4 Flecha doblada"/>
            <p:cNvSpPr/>
            <p:nvPr/>
          </p:nvSpPr>
          <p:spPr>
            <a:xfrm rot="11678522" flipH="1">
              <a:off x="1064443" y="4838528"/>
              <a:ext cx="1008112" cy="864096"/>
            </a:xfrm>
            <a:prstGeom prst="bentArrow">
              <a:avLst>
                <a:gd name="adj1" fmla="val 22922"/>
                <a:gd name="adj2" fmla="val 25000"/>
                <a:gd name="adj3" fmla="val 25000"/>
                <a:gd name="adj4" fmla="val 26511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aphicFrame>
          <p:nvGraphicFramePr>
            <p:cNvPr id="6" name="5 Diagrama"/>
            <p:cNvGraphicFramePr/>
            <p:nvPr>
              <p:extLst>
                <p:ext uri="{D42A27DB-BD31-4B8C-83A1-F6EECF244321}">
                  <p14:modId xmlns:p14="http://schemas.microsoft.com/office/powerpoint/2010/main" val="1125144794"/>
                </p:ext>
              </p:extLst>
            </p:nvPr>
          </p:nvGraphicFramePr>
          <p:xfrm>
            <a:off x="2104478" y="4331597"/>
            <a:ext cx="6336704" cy="2680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12" y="3972193"/>
            <a:ext cx="1005656" cy="967587"/>
          </a:xfrm>
          <a:prstGeom prst="ellipse">
            <a:avLst/>
          </a:prstGeom>
          <a:ln w="127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6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6495119" cy="622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04664"/>
            <a:ext cx="3456384" cy="1738998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¿Qué ponemos en juego?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0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ioam\Dropbox\Soucan\logo so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28192" cy="6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1449288"/>
            <a:ext cx="8712968" cy="1565920"/>
          </a:xfrm>
        </p:spPr>
        <p:txBody>
          <a:bodyPr>
            <a:normAutofit/>
          </a:bodyPr>
          <a:lstStyle/>
          <a:p>
            <a:pPr marL="241300" indent="-231775"/>
            <a:r>
              <a:rPr lang="es-ES" sz="2400" b="1" dirty="0" smtClean="0"/>
              <a:t>“</a:t>
            </a:r>
            <a:r>
              <a:rPr lang="es-ES" sz="36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Reconocer</a:t>
            </a:r>
            <a:r>
              <a:rPr lang="es-ES" sz="2400" b="1" dirty="0" smtClean="0"/>
              <a:t>, </a:t>
            </a:r>
            <a:r>
              <a:rPr lang="es-ES" sz="36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respetar</a:t>
            </a:r>
            <a:r>
              <a:rPr lang="es-ES" sz="2400" b="1" dirty="0" smtClean="0"/>
              <a:t> y </a:t>
            </a:r>
            <a:r>
              <a:rPr lang="es-ES" sz="3600" b="1" dirty="0" smtClean="0">
                <a:solidFill>
                  <a:srgbClr val="336699"/>
                </a:solidFill>
                <a:latin typeface="Brush Script MT" panose="03060802040406070304" pitchFamily="66" charset="0"/>
              </a:rPr>
              <a:t>defender</a:t>
            </a:r>
            <a:r>
              <a:rPr lang="es-ES" sz="2400" b="1" dirty="0" smtClean="0"/>
              <a:t> activamente la dignidad personal de los beneficiarios (...).</a:t>
            </a:r>
            <a:endParaRPr lang="es-ES" sz="24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33153" y="2817440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B050"/>
                </a:solidFill>
              </a:rPr>
              <a:t>Crear</a:t>
            </a:r>
            <a:r>
              <a:rPr lang="es-ES" sz="2400" b="1" dirty="0" smtClean="0"/>
              <a:t> un </a:t>
            </a:r>
            <a:r>
              <a:rPr lang="es-ES" sz="2400" b="1" dirty="0" smtClean="0">
                <a:solidFill>
                  <a:srgbClr val="00B050"/>
                </a:solidFill>
              </a:rPr>
              <a:t>clima</a:t>
            </a:r>
            <a:r>
              <a:rPr lang="es-ES" sz="2400" b="1" dirty="0" smtClean="0"/>
              <a:t> de respeto mutuo, evitando posturas paternalistas.</a:t>
            </a:r>
            <a:endParaRPr lang="es-ES" sz="24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1912" y="4095328"/>
            <a:ext cx="8712968" cy="15659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Fomentar</a:t>
            </a:r>
            <a:r>
              <a:rPr lang="es-ES" sz="2400" b="1" dirty="0" smtClean="0"/>
              <a:t> en los beneficiarios la </a:t>
            </a:r>
            <a:r>
              <a:rPr lang="es-E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superación</a:t>
            </a:r>
            <a:r>
              <a:rPr lang="es-ES" sz="2400" b="1" dirty="0" smtClean="0"/>
              <a:t> personal y la </a:t>
            </a:r>
            <a:r>
              <a:rPr lang="es-E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autonomía</a:t>
            </a:r>
            <a:r>
              <a:rPr lang="es-ES" sz="2400" b="1" dirty="0" smtClean="0"/>
              <a:t>.”</a:t>
            </a:r>
            <a:endParaRPr lang="es-ES" sz="2400" b="1" dirty="0"/>
          </a:p>
        </p:txBody>
      </p:sp>
      <p:pic>
        <p:nvPicPr>
          <p:cNvPr id="8" name="Picture 2" descr="C:\Users\rioam\Dropbox\Soucan\Diseño agenda SOUCAN\nuevo material\huellas colores fuert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3743">
            <a:off x="6039517" y="3631432"/>
            <a:ext cx="5730159" cy="6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5220072" y="692696"/>
            <a:ext cx="997427" cy="99742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27" y="926296"/>
            <a:ext cx="2268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971602" y="620688"/>
            <a:ext cx="5112566" cy="835833"/>
            <a:chOff x="2590480" y="1638599"/>
            <a:chExt cx="2248386" cy="835833"/>
          </a:xfrm>
        </p:grpSpPr>
        <p:sp>
          <p:nvSpPr>
            <p:cNvPr id="11" name="10 Rectángulo"/>
            <p:cNvSpPr/>
            <p:nvPr/>
          </p:nvSpPr>
          <p:spPr>
            <a:xfrm>
              <a:off x="2970489" y="1759100"/>
              <a:ext cx="1868377" cy="71533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90480" y="1638599"/>
              <a:ext cx="1868377" cy="715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b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DEBERES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 del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Voluntario</a:t>
              </a:r>
              <a:r>
                <a:rPr lang="es-ES" sz="1600" dirty="0" smtClean="0">
                  <a:solidFill>
                    <a:schemeClr val="tx1"/>
                  </a:solidFill>
                </a:rPr>
                <a:t>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hacia…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1 Flecha derecha"/>
          <p:cNvSpPr/>
          <p:nvPr/>
        </p:nvSpPr>
        <p:spPr>
          <a:xfrm>
            <a:off x="403920" y="1001273"/>
            <a:ext cx="855712" cy="3394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CC48395AFE2D4191E5867484ACE8DE" ma:contentTypeVersion="1" ma:contentTypeDescription="Crear nuevo documento." ma:contentTypeScope="" ma:versionID="e43732fc4d0bbd9032bc6f2e4a50b2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14826D-F304-42B4-9B41-B1D3C2E608C9}"/>
</file>

<file path=customXml/itemProps2.xml><?xml version="1.0" encoding="utf-8"?>
<ds:datastoreItem xmlns:ds="http://schemas.openxmlformats.org/officeDocument/2006/customXml" ds:itemID="{B428A5A3-367D-48F7-B5C2-ABBC98B63599}"/>
</file>

<file path=customXml/itemProps3.xml><?xml version="1.0" encoding="utf-8"?>
<ds:datastoreItem xmlns:ds="http://schemas.openxmlformats.org/officeDocument/2006/customXml" ds:itemID="{16CE0A81-DB52-4BF0-8260-E3B6D3D3756A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2338</TotalTime>
  <Words>903</Words>
  <Application>Microsoft Office PowerPoint</Application>
  <PresentationFormat>Presentación en pantalla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Brush Script MT</vt:lpstr>
      <vt:lpstr>Calibri</vt:lpstr>
      <vt:lpstr>Georgia</vt:lpstr>
      <vt:lpstr>Trebuchet MS</vt:lpstr>
      <vt:lpstr>Wingdings</vt:lpstr>
      <vt:lpstr>Wingdings 2</vt:lpstr>
      <vt:lpstr>Urbano</vt:lpstr>
      <vt:lpstr>CÓDIGO ÉTICO DE LAS PERSONAS VOLUNTARIAS</vt:lpstr>
      <vt:lpstr>¿Qué es el SOUCAN?</vt:lpstr>
      <vt:lpstr>Jornadas de Acogida</vt:lpstr>
      <vt:lpstr>Presentación de PowerPoint</vt:lpstr>
      <vt:lpstr>VALOR HUMANÍSTICO COMO PUNTO DE PARTIDA. LA PERSONA COMO EJE PRINCIPAL. </vt:lpstr>
      <vt:lpstr>¿Qué es el código ético de los voluntarios?</vt:lpstr>
      <vt:lpstr>Presentación de PowerPoint</vt:lpstr>
      <vt:lpstr>¿Qué ponemos en juego?</vt:lpstr>
      <vt:lpstr>“Reconocer, respetar y defender activamente la dignidad personal de los beneficiarios (...).</vt:lpstr>
      <vt:lpstr>“Comprender la situación de partida del beneficiario.”</vt:lpstr>
      <vt:lpstr>“Confidencialidad y discreción en el uso de los datos e información relativos a los beneficiarios.”</vt:lpstr>
      <vt:lpstr>¿Qué harías si...?</vt:lpstr>
      <vt:lpstr>“Conocer y asumir el ideario, estatutos, fines, programas, normas de regulación y métodos de trabajo de la organización.”</vt:lpstr>
      <vt:lpstr>“Informar sobre las necesidades no satisfechas de los beneficiarios y sobre las deficiencias en la aplicación de los programas.”</vt:lpstr>
      <vt:lpstr>“Promover el compañerismo para evitar la competitividad, el afán de protagonismo, las tensiones y las rivalidades.”</vt:lpstr>
      <vt:lpstr>¿Qué harías si...?</vt:lpstr>
      <vt:lpstr>“Complementar y coordinar la acción social de las distintas administraciones públicas, para dar un mejor servicio a la sociedad, sin proporcionarles un pretexto para eludir sus propias responsabilidades.”</vt:lpstr>
      <vt:lpstr>Código ético como base…</vt:lpstr>
      <vt:lpstr> 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Rio Poncela, Ana Maria</dc:creator>
  <cp:lastModifiedBy>Rosiach Galicia, Maria Luisa</cp:lastModifiedBy>
  <cp:revision>184</cp:revision>
  <cp:lastPrinted>2015-04-17T07:29:47Z</cp:lastPrinted>
  <dcterms:created xsi:type="dcterms:W3CDTF">2014-06-19T06:50:59Z</dcterms:created>
  <dcterms:modified xsi:type="dcterms:W3CDTF">2015-04-23T08:42:32Z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0x010100D2CC48395AFE2D4191E5867484ACE8DE</vt:lpwstr>
  </property>
</Properties>
</file>