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256" r:id="rId5"/>
    <p:sldId id="258" r:id="rId6"/>
    <p:sldId id="259" r:id="rId7"/>
    <p:sldId id="262" r:id="rId8"/>
    <p:sldId id="264" r:id="rId9"/>
    <p:sldId id="277" r:id="rId10"/>
    <p:sldId id="263" r:id="rId11"/>
    <p:sldId id="265" r:id="rId12"/>
    <p:sldId id="269" r:id="rId13"/>
    <p:sldId id="267" r:id="rId14"/>
    <p:sldId id="278" r:id="rId15"/>
    <p:sldId id="271" r:id="rId16"/>
    <p:sldId id="281" r:id="rId17"/>
    <p:sldId id="279" r:id="rId18"/>
    <p:sldId id="280" r:id="rId19"/>
    <p:sldId id="282" r:id="rId20"/>
    <p:sldId id="266" r:id="rId21"/>
    <p:sldId id="260" r:id="rId22"/>
    <p:sldId id="268" r:id="rId23"/>
    <p:sldId id="274" r:id="rId24"/>
    <p:sldId id="270" r:id="rId25"/>
  </p:sldIdLst>
  <p:sldSz cx="9144000" cy="6858000" type="screen4x3"/>
  <p:notesSz cx="6858000" cy="9947275"/>
  <p:custDataLst>
    <p:tags r:id="rId28"/>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71"/>
    <a:srgbClr val="E6F3FB"/>
    <a:srgbClr val="27ADB6"/>
    <a:srgbClr val="C0C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80"/>
    <p:restoredTop sz="94422"/>
  </p:normalViewPr>
  <p:slideViewPr>
    <p:cSldViewPr>
      <p:cViewPr varScale="1">
        <p:scale>
          <a:sx n="104" d="100"/>
          <a:sy n="104" d="100"/>
        </p:scale>
        <p:origin x="142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omera Martin, Raquel" userId="87f65de5-f949-48bd-b822-a4fc964ab913" providerId="ADAL" clId="{7F110AAE-E5D4-2645-AC5A-B93E45820210}"/>
    <pc:docChg chg="custSel modSld">
      <pc:chgData name="Palomera Martin, Raquel" userId="87f65de5-f949-48bd-b822-a4fc964ab913" providerId="ADAL" clId="{7F110AAE-E5D4-2645-AC5A-B93E45820210}" dt="2022-10-18T08:47:45.770" v="208" actId="13926"/>
      <pc:docMkLst>
        <pc:docMk/>
      </pc:docMkLst>
      <pc:sldChg chg="modNotesTx">
        <pc:chgData name="Palomera Martin, Raquel" userId="87f65de5-f949-48bd-b822-a4fc964ab913" providerId="ADAL" clId="{7F110AAE-E5D4-2645-AC5A-B93E45820210}" dt="2022-10-18T08:46:05.480" v="133" actId="20577"/>
        <pc:sldMkLst>
          <pc:docMk/>
          <pc:sldMk cId="0" sldId="264"/>
        </pc:sldMkLst>
      </pc:sldChg>
      <pc:sldChg chg="modSp mod">
        <pc:chgData name="Palomera Martin, Raquel" userId="87f65de5-f949-48bd-b822-a4fc964ab913" providerId="ADAL" clId="{7F110AAE-E5D4-2645-AC5A-B93E45820210}" dt="2022-10-18T08:47:14.722" v="207" actId="207"/>
        <pc:sldMkLst>
          <pc:docMk/>
          <pc:sldMk cId="0" sldId="266"/>
        </pc:sldMkLst>
        <pc:spChg chg="mod">
          <ac:chgData name="Palomera Martin, Raquel" userId="87f65de5-f949-48bd-b822-a4fc964ab913" providerId="ADAL" clId="{7F110AAE-E5D4-2645-AC5A-B93E45820210}" dt="2022-10-18T08:47:14.722" v="207" actId="207"/>
          <ac:spMkLst>
            <pc:docMk/>
            <pc:sldMk cId="0" sldId="266"/>
            <ac:spMk id="3" creationId="{00000000-0000-0000-0000-000000000000}"/>
          </ac:spMkLst>
        </pc:spChg>
      </pc:sldChg>
      <pc:sldChg chg="modSp mod">
        <pc:chgData name="Palomera Martin, Raquel" userId="87f65de5-f949-48bd-b822-a4fc964ab913" providerId="ADAL" clId="{7F110AAE-E5D4-2645-AC5A-B93E45820210}" dt="2022-10-18T08:47:45.770" v="208" actId="13926"/>
        <pc:sldMkLst>
          <pc:docMk/>
          <pc:sldMk cId="2410558206" sldId="274"/>
        </pc:sldMkLst>
        <pc:spChg chg="mod">
          <ac:chgData name="Palomera Martin, Raquel" userId="87f65de5-f949-48bd-b822-a4fc964ab913" providerId="ADAL" clId="{7F110AAE-E5D4-2645-AC5A-B93E45820210}" dt="2022-10-18T08:47:45.770" v="208" actId="13926"/>
          <ac:spMkLst>
            <pc:docMk/>
            <pc:sldMk cId="2410558206" sldId="274"/>
            <ac:spMk id="3" creationId="{00000000-0000-0000-0000-000000000000}"/>
          </ac:spMkLst>
        </pc:spChg>
      </pc:sldChg>
    </pc:docChg>
  </pc:docChgLst>
  <pc:docChgLst>
    <pc:chgData name="Palomera Martin, Raquel" userId="87f65de5-f949-48bd-b822-a4fc964ab913" providerId="ADAL" clId="{C9138FF3-6DB9-4337-9F84-2F9287226ADA}"/>
    <pc:docChg chg="custSel modSld">
      <pc:chgData name="Palomera Martin, Raquel" userId="87f65de5-f949-48bd-b822-a4fc964ab913" providerId="ADAL" clId="{C9138FF3-6DB9-4337-9F84-2F9287226ADA}" dt="2023-11-13T16:21:55.874" v="99" actId="6549"/>
      <pc:docMkLst>
        <pc:docMk/>
      </pc:docMkLst>
      <pc:sldChg chg="modSp mod">
        <pc:chgData name="Palomera Martin, Raquel" userId="87f65de5-f949-48bd-b822-a4fc964ab913" providerId="ADAL" clId="{C9138FF3-6DB9-4337-9F84-2F9287226ADA}" dt="2023-11-13T16:21:13.371" v="95" actId="6549"/>
        <pc:sldMkLst>
          <pc:docMk/>
          <pc:sldMk cId="0" sldId="260"/>
        </pc:sldMkLst>
        <pc:spChg chg="mod">
          <ac:chgData name="Palomera Martin, Raquel" userId="87f65de5-f949-48bd-b822-a4fc964ab913" providerId="ADAL" clId="{C9138FF3-6DB9-4337-9F84-2F9287226ADA}" dt="2023-11-13T16:21:13.371" v="95" actId="6549"/>
          <ac:spMkLst>
            <pc:docMk/>
            <pc:sldMk cId="0" sldId="260"/>
            <ac:spMk id="5" creationId="{00000000-0000-0000-0000-000000000000}"/>
          </ac:spMkLst>
        </pc:spChg>
      </pc:sldChg>
      <pc:sldChg chg="modSp mod">
        <pc:chgData name="Palomera Martin, Raquel" userId="87f65de5-f949-48bd-b822-a4fc964ab913" providerId="ADAL" clId="{C9138FF3-6DB9-4337-9F84-2F9287226ADA}" dt="2023-11-13T16:21:55.874" v="99" actId="6549"/>
        <pc:sldMkLst>
          <pc:docMk/>
          <pc:sldMk cId="0" sldId="263"/>
        </pc:sldMkLst>
        <pc:spChg chg="mod">
          <ac:chgData name="Palomera Martin, Raquel" userId="87f65de5-f949-48bd-b822-a4fc964ab913" providerId="ADAL" clId="{C9138FF3-6DB9-4337-9F84-2F9287226ADA}" dt="2023-11-13T16:21:55.874" v="99" actId="6549"/>
          <ac:spMkLst>
            <pc:docMk/>
            <pc:sldMk cId="0" sldId="263"/>
            <ac:spMk id="3" creationId="{00000000-0000-0000-0000-000000000000}"/>
          </ac:spMkLst>
        </pc:spChg>
      </pc:sldChg>
      <pc:sldChg chg="modSp mod">
        <pc:chgData name="Palomera Martin, Raquel" userId="87f65de5-f949-48bd-b822-a4fc964ab913" providerId="ADAL" clId="{C9138FF3-6DB9-4337-9F84-2F9287226ADA}" dt="2023-11-13T16:20:41.848" v="12" actId="20577"/>
        <pc:sldMkLst>
          <pc:docMk/>
          <pc:sldMk cId="0" sldId="266"/>
        </pc:sldMkLst>
        <pc:spChg chg="mod">
          <ac:chgData name="Palomera Martin, Raquel" userId="87f65de5-f949-48bd-b822-a4fc964ab913" providerId="ADAL" clId="{C9138FF3-6DB9-4337-9F84-2F9287226ADA}" dt="2023-11-13T16:20:41.848" v="12" actId="20577"/>
          <ac:spMkLst>
            <pc:docMk/>
            <pc:sldMk cId="0" sldId="266"/>
            <ac:spMk id="3" creationId="{00000000-0000-0000-0000-000000000000}"/>
          </ac:spMkLst>
        </pc:spChg>
      </pc:sldChg>
    </pc:docChg>
  </pc:docChgLst>
  <pc:docChgLst>
    <pc:chgData name="Gomez Martinez, Marta" userId="1dde1f90-92eb-41dd-aa6a-f2f5d7fbfc73" providerId="ADAL" clId="{0ACEAC7C-A7E9-4C4F-826F-0C515C7CB109}"/>
    <pc:docChg chg="modSld modMainMaster">
      <pc:chgData name="Gomez Martinez, Marta" userId="1dde1f90-92eb-41dd-aa6a-f2f5d7fbfc73" providerId="ADAL" clId="{0ACEAC7C-A7E9-4C4F-826F-0C515C7CB109}" dt="2019-10-02T17:28:23.966" v="10" actId="20577"/>
      <pc:docMkLst>
        <pc:docMk/>
      </pc:docMkLst>
      <pc:sldChg chg="addSp delSp modSp">
        <pc:chgData name="Gomez Martinez, Marta" userId="1dde1f90-92eb-41dd-aa6a-f2f5d7fbfc73" providerId="ADAL" clId="{0ACEAC7C-A7E9-4C4F-826F-0C515C7CB109}" dt="2019-10-02T17:03:01.451" v="2"/>
        <pc:sldMkLst>
          <pc:docMk/>
          <pc:sldMk cId="0" sldId="264"/>
        </pc:sldMkLst>
        <pc:spChg chg="add del mod">
          <ac:chgData name="Gomez Martinez, Marta" userId="1dde1f90-92eb-41dd-aa6a-f2f5d7fbfc73" providerId="ADAL" clId="{0ACEAC7C-A7E9-4C4F-826F-0C515C7CB109}" dt="2019-10-02T17:03:01.451" v="2"/>
          <ac:spMkLst>
            <pc:docMk/>
            <pc:sldMk cId="0" sldId="264"/>
            <ac:spMk id="5" creationId="{B054039E-E677-3848-85B7-454C4049AFE3}"/>
          </ac:spMkLst>
        </pc:spChg>
      </pc:sldChg>
      <pc:sldChg chg="modSp">
        <pc:chgData name="Gomez Martinez, Marta" userId="1dde1f90-92eb-41dd-aa6a-f2f5d7fbfc73" providerId="ADAL" clId="{0ACEAC7C-A7E9-4C4F-826F-0C515C7CB109}" dt="2019-10-02T17:28:23.966" v="10" actId="20577"/>
        <pc:sldMkLst>
          <pc:docMk/>
          <pc:sldMk cId="0" sldId="265"/>
        </pc:sldMkLst>
        <pc:spChg chg="mod">
          <ac:chgData name="Gomez Martinez, Marta" userId="1dde1f90-92eb-41dd-aa6a-f2f5d7fbfc73" providerId="ADAL" clId="{0ACEAC7C-A7E9-4C4F-826F-0C515C7CB109}" dt="2019-10-02T17:28:23.966" v="10" actId="20577"/>
          <ac:spMkLst>
            <pc:docMk/>
            <pc:sldMk cId="0" sldId="265"/>
            <ac:spMk id="3" creationId="{00000000-0000-0000-0000-000000000000}"/>
          </ac:spMkLst>
        </pc:spChg>
      </pc:sldChg>
      <pc:sldMasterChg chg="modSldLayout">
        <pc:chgData name="Gomez Martinez, Marta" userId="1dde1f90-92eb-41dd-aa6a-f2f5d7fbfc73" providerId="ADAL" clId="{0ACEAC7C-A7E9-4C4F-826F-0C515C7CB109}" dt="2019-10-02T17:03:11.437" v="6" actId="20577"/>
        <pc:sldMasterMkLst>
          <pc:docMk/>
          <pc:sldMasterMk cId="0" sldId="2147483648"/>
        </pc:sldMasterMkLst>
        <pc:sldLayoutChg chg="modSp">
          <pc:chgData name="Gomez Martinez, Marta" userId="1dde1f90-92eb-41dd-aa6a-f2f5d7fbfc73" providerId="ADAL" clId="{0ACEAC7C-A7E9-4C4F-826F-0C515C7CB109}" dt="2019-10-02T17:03:11.437" v="6" actId="20577"/>
          <pc:sldLayoutMkLst>
            <pc:docMk/>
            <pc:sldMasterMk cId="0" sldId="2147483648"/>
            <pc:sldLayoutMk cId="0" sldId="2147483650"/>
          </pc:sldLayoutMkLst>
          <pc:spChg chg="mod">
            <ac:chgData name="Gomez Martinez, Marta" userId="1dde1f90-92eb-41dd-aa6a-f2f5d7fbfc73" providerId="ADAL" clId="{0ACEAC7C-A7E9-4C4F-826F-0C515C7CB109}" dt="2019-10-02T17:03:11.437" v="6" actId="20577"/>
            <ac:spMkLst>
              <pc:docMk/>
              <pc:sldMasterMk cId="0" sldId="2147483648"/>
              <pc:sldLayoutMk cId="0" sldId="2147483650"/>
              <ac:spMk id="9" creationId="{00000000-0000-0000-0000-000000000000}"/>
            </ac:spMkLst>
          </pc:spChg>
        </pc:sldLayoutChg>
      </pc:sldMasterChg>
    </pc:docChg>
  </pc:docChgLst>
  <pc:docChgLst>
    <pc:chgData name="Palomera Martin, Raquel" userId="87f65de5-f949-48bd-b822-a4fc964ab913" providerId="ADAL" clId="{9739F40C-0A3F-AA4F-98C4-94F262FADD18}"/>
    <pc:docChg chg="custSel addSld delSld modSld sldOrd">
      <pc:chgData name="Palomera Martin, Raquel" userId="87f65de5-f949-48bd-b822-a4fc964ab913" providerId="ADAL" clId="{9739F40C-0A3F-AA4F-98C4-94F262FADD18}" dt="2022-02-07T13:25:53.545" v="1906" actId="20578"/>
      <pc:docMkLst>
        <pc:docMk/>
      </pc:docMkLst>
      <pc:sldChg chg="modSp mod">
        <pc:chgData name="Palomera Martin, Raquel" userId="87f65de5-f949-48bd-b822-a4fc964ab913" providerId="ADAL" clId="{9739F40C-0A3F-AA4F-98C4-94F262FADD18}" dt="2022-02-07T12:20:22.837" v="162" actId="20577"/>
        <pc:sldMkLst>
          <pc:docMk/>
          <pc:sldMk cId="0" sldId="262"/>
        </pc:sldMkLst>
        <pc:spChg chg="mod">
          <ac:chgData name="Palomera Martin, Raquel" userId="87f65de5-f949-48bd-b822-a4fc964ab913" providerId="ADAL" clId="{9739F40C-0A3F-AA4F-98C4-94F262FADD18}" dt="2022-02-07T12:15:21.730" v="20" actId="21"/>
          <ac:spMkLst>
            <pc:docMk/>
            <pc:sldMk cId="0" sldId="262"/>
            <ac:spMk id="6" creationId="{00000000-0000-0000-0000-000000000000}"/>
          </ac:spMkLst>
        </pc:spChg>
        <pc:spChg chg="mod">
          <ac:chgData name="Palomera Martin, Raquel" userId="87f65de5-f949-48bd-b822-a4fc964ab913" providerId="ADAL" clId="{9739F40C-0A3F-AA4F-98C4-94F262FADD18}" dt="2022-02-07T12:15:51.352" v="27" actId="1076"/>
          <ac:spMkLst>
            <pc:docMk/>
            <pc:sldMk cId="0" sldId="262"/>
            <ac:spMk id="17" creationId="{00000000-0000-0000-0000-000000000000}"/>
          </ac:spMkLst>
        </pc:spChg>
        <pc:graphicFrameChg chg="mod">
          <ac:chgData name="Palomera Martin, Raquel" userId="87f65de5-f949-48bd-b822-a4fc964ab913" providerId="ADAL" clId="{9739F40C-0A3F-AA4F-98C4-94F262FADD18}" dt="2022-02-07T12:20:22.837" v="162" actId="20577"/>
          <ac:graphicFrameMkLst>
            <pc:docMk/>
            <pc:sldMk cId="0" sldId="262"/>
            <ac:graphicFrameMk id="5" creationId="{00000000-0000-0000-0000-000000000000}"/>
          </ac:graphicFrameMkLst>
        </pc:graphicFrameChg>
        <pc:cxnChg chg="mod">
          <ac:chgData name="Palomera Martin, Raquel" userId="87f65de5-f949-48bd-b822-a4fc964ab913" providerId="ADAL" clId="{9739F40C-0A3F-AA4F-98C4-94F262FADD18}" dt="2022-02-07T12:15:56.810" v="28" actId="1076"/>
          <ac:cxnSpMkLst>
            <pc:docMk/>
            <pc:sldMk cId="0" sldId="262"/>
            <ac:cxnSpMk id="13" creationId="{00000000-0000-0000-0000-000000000000}"/>
          </ac:cxnSpMkLst>
        </pc:cxnChg>
      </pc:sldChg>
      <pc:sldChg chg="modSp mod">
        <pc:chgData name="Palomera Martin, Raquel" userId="87f65de5-f949-48bd-b822-a4fc964ab913" providerId="ADAL" clId="{9739F40C-0A3F-AA4F-98C4-94F262FADD18}" dt="2022-02-07T12:23:33.228" v="190" actId="20577"/>
        <pc:sldMkLst>
          <pc:docMk/>
          <pc:sldMk cId="0" sldId="263"/>
        </pc:sldMkLst>
        <pc:spChg chg="mod">
          <ac:chgData name="Palomera Martin, Raquel" userId="87f65de5-f949-48bd-b822-a4fc964ab913" providerId="ADAL" clId="{9739F40C-0A3F-AA4F-98C4-94F262FADD18}" dt="2022-02-07T12:23:33.228" v="190" actId="20577"/>
          <ac:spMkLst>
            <pc:docMk/>
            <pc:sldMk cId="0" sldId="263"/>
            <ac:spMk id="2" creationId="{00000000-0000-0000-0000-000000000000}"/>
          </ac:spMkLst>
        </pc:spChg>
        <pc:spChg chg="mod">
          <ac:chgData name="Palomera Martin, Raquel" userId="87f65de5-f949-48bd-b822-a4fc964ab913" providerId="ADAL" clId="{9739F40C-0A3F-AA4F-98C4-94F262FADD18}" dt="2022-02-07T12:16:34.717" v="44" actId="20577"/>
          <ac:spMkLst>
            <pc:docMk/>
            <pc:sldMk cId="0" sldId="263"/>
            <ac:spMk id="3" creationId="{00000000-0000-0000-0000-000000000000}"/>
          </ac:spMkLst>
        </pc:spChg>
      </pc:sldChg>
      <pc:sldChg chg="modSp mod ord">
        <pc:chgData name="Palomera Martin, Raquel" userId="87f65de5-f949-48bd-b822-a4fc964ab913" providerId="ADAL" clId="{9739F40C-0A3F-AA4F-98C4-94F262FADD18}" dt="2022-02-07T12:20:34.201" v="164" actId="20577"/>
        <pc:sldMkLst>
          <pc:docMk/>
          <pc:sldMk cId="0" sldId="264"/>
        </pc:sldMkLst>
        <pc:spChg chg="mod">
          <ac:chgData name="Palomera Martin, Raquel" userId="87f65de5-f949-48bd-b822-a4fc964ab913" providerId="ADAL" clId="{9739F40C-0A3F-AA4F-98C4-94F262FADD18}" dt="2022-02-07T12:20:34.201" v="164" actId="20577"/>
          <ac:spMkLst>
            <pc:docMk/>
            <pc:sldMk cId="0" sldId="264"/>
            <ac:spMk id="3" creationId="{00000000-0000-0000-0000-000000000000}"/>
          </ac:spMkLst>
        </pc:spChg>
      </pc:sldChg>
      <pc:sldChg chg="modSp mod">
        <pc:chgData name="Palomera Martin, Raquel" userId="87f65de5-f949-48bd-b822-a4fc964ab913" providerId="ADAL" clId="{9739F40C-0A3F-AA4F-98C4-94F262FADD18}" dt="2022-02-07T12:31:17.366" v="675" actId="207"/>
        <pc:sldMkLst>
          <pc:docMk/>
          <pc:sldMk cId="0" sldId="265"/>
        </pc:sldMkLst>
        <pc:spChg chg="mod">
          <ac:chgData name="Palomera Martin, Raquel" userId="87f65de5-f949-48bd-b822-a4fc964ab913" providerId="ADAL" clId="{9739F40C-0A3F-AA4F-98C4-94F262FADD18}" dt="2022-02-07T12:31:17.366" v="675" actId="207"/>
          <ac:spMkLst>
            <pc:docMk/>
            <pc:sldMk cId="0" sldId="265"/>
            <ac:spMk id="2" creationId="{00000000-0000-0000-0000-000000000000}"/>
          </ac:spMkLst>
        </pc:spChg>
        <pc:spChg chg="mod">
          <ac:chgData name="Palomera Martin, Raquel" userId="87f65de5-f949-48bd-b822-a4fc964ab913" providerId="ADAL" clId="{9739F40C-0A3F-AA4F-98C4-94F262FADD18}" dt="2022-02-07T12:18:03.248" v="72" actId="14"/>
          <ac:spMkLst>
            <pc:docMk/>
            <pc:sldMk cId="0" sldId="265"/>
            <ac:spMk id="3" creationId="{00000000-0000-0000-0000-000000000000}"/>
          </ac:spMkLst>
        </pc:spChg>
      </pc:sldChg>
      <pc:sldChg chg="ord">
        <pc:chgData name="Palomera Martin, Raquel" userId="87f65de5-f949-48bd-b822-a4fc964ab913" providerId="ADAL" clId="{9739F40C-0A3F-AA4F-98C4-94F262FADD18}" dt="2022-02-07T12:23:53.507" v="203" actId="20578"/>
        <pc:sldMkLst>
          <pc:docMk/>
          <pc:sldMk cId="0" sldId="267"/>
        </pc:sldMkLst>
      </pc:sldChg>
      <pc:sldChg chg="modSp mod ord">
        <pc:chgData name="Palomera Martin, Raquel" userId="87f65de5-f949-48bd-b822-a4fc964ab913" providerId="ADAL" clId="{9739F40C-0A3F-AA4F-98C4-94F262FADD18}" dt="2022-02-07T12:53:27.789" v="1748" actId="20577"/>
        <pc:sldMkLst>
          <pc:docMk/>
          <pc:sldMk cId="4287947705" sldId="271"/>
        </pc:sldMkLst>
        <pc:spChg chg="mod">
          <ac:chgData name="Palomera Martin, Raquel" userId="87f65de5-f949-48bd-b822-a4fc964ab913" providerId="ADAL" clId="{9739F40C-0A3F-AA4F-98C4-94F262FADD18}" dt="2022-02-07T12:53:27.789" v="1748" actId="20577"/>
          <ac:spMkLst>
            <pc:docMk/>
            <pc:sldMk cId="4287947705" sldId="271"/>
            <ac:spMk id="3" creationId="{00000000-0000-0000-0000-000000000000}"/>
          </ac:spMkLst>
        </pc:spChg>
      </pc:sldChg>
      <pc:sldChg chg="mod modShow">
        <pc:chgData name="Palomera Martin, Raquel" userId="87f65de5-f949-48bd-b822-a4fc964ab913" providerId="ADAL" clId="{9739F40C-0A3F-AA4F-98C4-94F262FADD18}" dt="2022-02-07T12:21:49.939" v="167" actId="729"/>
        <pc:sldMkLst>
          <pc:docMk/>
          <pc:sldMk cId="625544851" sldId="272"/>
        </pc:sldMkLst>
      </pc:sldChg>
      <pc:sldChg chg="mod modShow">
        <pc:chgData name="Palomera Martin, Raquel" userId="87f65de5-f949-48bd-b822-a4fc964ab913" providerId="ADAL" clId="{9739F40C-0A3F-AA4F-98C4-94F262FADD18}" dt="2022-02-07T12:21:34.171" v="165" actId="729"/>
        <pc:sldMkLst>
          <pc:docMk/>
          <pc:sldMk cId="993786915" sldId="273"/>
        </pc:sldMkLst>
      </pc:sldChg>
      <pc:sldChg chg="mod modShow">
        <pc:chgData name="Palomera Martin, Raquel" userId="87f65de5-f949-48bd-b822-a4fc964ab913" providerId="ADAL" clId="{9739F40C-0A3F-AA4F-98C4-94F262FADD18}" dt="2022-02-07T12:21:36.117" v="166" actId="729"/>
        <pc:sldMkLst>
          <pc:docMk/>
          <pc:sldMk cId="189172173" sldId="275"/>
        </pc:sldMkLst>
      </pc:sldChg>
      <pc:sldChg chg="addSp delSp modSp new mod modClrScheme chgLayout">
        <pc:chgData name="Palomera Martin, Raquel" userId="87f65de5-f949-48bd-b822-a4fc964ab913" providerId="ADAL" clId="{9739F40C-0A3F-AA4F-98C4-94F262FADD18}" dt="2022-02-07T12:19:07.832" v="113" actId="20577"/>
        <pc:sldMkLst>
          <pc:docMk/>
          <pc:sldMk cId="2023275969" sldId="277"/>
        </pc:sldMkLst>
        <pc:spChg chg="del mod ord">
          <ac:chgData name="Palomera Martin, Raquel" userId="87f65de5-f949-48bd-b822-a4fc964ab913" providerId="ADAL" clId="{9739F40C-0A3F-AA4F-98C4-94F262FADD18}" dt="2022-02-07T12:18:27.438" v="86" actId="700"/>
          <ac:spMkLst>
            <pc:docMk/>
            <pc:sldMk cId="2023275969" sldId="277"/>
            <ac:spMk id="2" creationId="{0DC034BF-005C-A843-88E2-C24058E086D0}"/>
          </ac:spMkLst>
        </pc:spChg>
        <pc:spChg chg="del mod ord">
          <ac:chgData name="Palomera Martin, Raquel" userId="87f65de5-f949-48bd-b822-a4fc964ab913" providerId="ADAL" clId="{9739F40C-0A3F-AA4F-98C4-94F262FADD18}" dt="2022-02-07T12:18:27.438" v="86" actId="700"/>
          <ac:spMkLst>
            <pc:docMk/>
            <pc:sldMk cId="2023275969" sldId="277"/>
            <ac:spMk id="3" creationId="{4418B8D4-0819-B541-A6F7-557DC430E30A}"/>
          </ac:spMkLst>
        </pc:spChg>
        <pc:spChg chg="mod ord">
          <ac:chgData name="Palomera Martin, Raquel" userId="87f65de5-f949-48bd-b822-a4fc964ab913" providerId="ADAL" clId="{9739F40C-0A3F-AA4F-98C4-94F262FADD18}" dt="2022-02-07T12:18:27.438" v="86" actId="700"/>
          <ac:spMkLst>
            <pc:docMk/>
            <pc:sldMk cId="2023275969" sldId="277"/>
            <ac:spMk id="4" creationId="{6558111B-5873-6244-B2EF-11191EB6140B}"/>
          </ac:spMkLst>
        </pc:spChg>
        <pc:spChg chg="add mod ord">
          <ac:chgData name="Palomera Martin, Raquel" userId="87f65de5-f949-48bd-b822-a4fc964ab913" providerId="ADAL" clId="{9739F40C-0A3F-AA4F-98C4-94F262FADD18}" dt="2022-02-07T12:19:07.832" v="113" actId="20577"/>
          <ac:spMkLst>
            <pc:docMk/>
            <pc:sldMk cId="2023275969" sldId="277"/>
            <ac:spMk id="5" creationId="{3A3EE152-09B3-034D-B256-8B5AB4C06D97}"/>
          </ac:spMkLst>
        </pc:spChg>
        <pc:spChg chg="add mod ord">
          <ac:chgData name="Palomera Martin, Raquel" userId="87f65de5-f949-48bd-b822-a4fc964ab913" providerId="ADAL" clId="{9739F40C-0A3F-AA4F-98C4-94F262FADD18}" dt="2022-02-07T12:19:01.104" v="112" actId="27636"/>
          <ac:spMkLst>
            <pc:docMk/>
            <pc:sldMk cId="2023275969" sldId="277"/>
            <ac:spMk id="6" creationId="{728C7494-EDCD-0741-9957-A31F19701F45}"/>
          </ac:spMkLst>
        </pc:spChg>
      </pc:sldChg>
      <pc:sldChg chg="addSp delSp modSp new mod ord modClrScheme chgLayout">
        <pc:chgData name="Palomera Martin, Raquel" userId="87f65de5-f949-48bd-b822-a4fc964ab913" providerId="ADAL" clId="{9739F40C-0A3F-AA4F-98C4-94F262FADD18}" dt="2022-02-07T12:29:50.570" v="638" actId="207"/>
        <pc:sldMkLst>
          <pc:docMk/>
          <pc:sldMk cId="2478469259" sldId="278"/>
        </pc:sldMkLst>
        <pc:spChg chg="del mod ord">
          <ac:chgData name="Palomera Martin, Raquel" userId="87f65de5-f949-48bd-b822-a4fc964ab913" providerId="ADAL" clId="{9739F40C-0A3F-AA4F-98C4-94F262FADD18}" dt="2022-02-07T12:22:42.573" v="171" actId="700"/>
          <ac:spMkLst>
            <pc:docMk/>
            <pc:sldMk cId="2478469259" sldId="278"/>
            <ac:spMk id="2" creationId="{6BC7F7CA-5763-5840-9339-5A20EEE634AC}"/>
          </ac:spMkLst>
        </pc:spChg>
        <pc:spChg chg="del mod ord">
          <ac:chgData name="Palomera Martin, Raquel" userId="87f65de5-f949-48bd-b822-a4fc964ab913" providerId="ADAL" clId="{9739F40C-0A3F-AA4F-98C4-94F262FADD18}" dt="2022-02-07T12:22:42.573" v="171" actId="700"/>
          <ac:spMkLst>
            <pc:docMk/>
            <pc:sldMk cId="2478469259" sldId="278"/>
            <ac:spMk id="3" creationId="{448B83C7-D8F6-2F45-B5FE-1CCD881B0F30}"/>
          </ac:spMkLst>
        </pc:spChg>
        <pc:spChg chg="mod ord">
          <ac:chgData name="Palomera Martin, Raquel" userId="87f65de5-f949-48bd-b822-a4fc964ab913" providerId="ADAL" clId="{9739F40C-0A3F-AA4F-98C4-94F262FADD18}" dt="2022-02-07T12:22:42.573" v="171" actId="700"/>
          <ac:spMkLst>
            <pc:docMk/>
            <pc:sldMk cId="2478469259" sldId="278"/>
            <ac:spMk id="4" creationId="{30BBEAA5-90E0-294B-8BDB-BB7FD8E04653}"/>
          </ac:spMkLst>
        </pc:spChg>
        <pc:spChg chg="add mod ord">
          <ac:chgData name="Palomera Martin, Raquel" userId="87f65de5-f949-48bd-b822-a4fc964ab913" providerId="ADAL" clId="{9739F40C-0A3F-AA4F-98C4-94F262FADD18}" dt="2022-02-07T12:22:50.395" v="188" actId="20577"/>
          <ac:spMkLst>
            <pc:docMk/>
            <pc:sldMk cId="2478469259" sldId="278"/>
            <ac:spMk id="5" creationId="{A8F847F7-0EF1-5349-8BE7-369175739AEB}"/>
          </ac:spMkLst>
        </pc:spChg>
        <pc:spChg chg="add mod ord">
          <ac:chgData name="Palomera Martin, Raquel" userId="87f65de5-f949-48bd-b822-a4fc964ab913" providerId="ADAL" clId="{9739F40C-0A3F-AA4F-98C4-94F262FADD18}" dt="2022-02-07T12:29:50.570" v="638" actId="207"/>
          <ac:spMkLst>
            <pc:docMk/>
            <pc:sldMk cId="2478469259" sldId="278"/>
            <ac:spMk id="6" creationId="{75ABBEBC-3E03-5C4C-9D16-EEE5372AF40F}"/>
          </ac:spMkLst>
        </pc:spChg>
      </pc:sldChg>
      <pc:sldChg chg="add del">
        <pc:chgData name="Palomera Martin, Raquel" userId="87f65de5-f949-48bd-b822-a4fc964ab913" providerId="ADAL" clId="{9739F40C-0A3F-AA4F-98C4-94F262FADD18}" dt="2022-02-07T12:31:02.622" v="674" actId="2696"/>
        <pc:sldMkLst>
          <pc:docMk/>
          <pc:sldMk cId="1878829981" sldId="279"/>
        </pc:sldMkLst>
      </pc:sldChg>
      <pc:sldChg chg="modSp new mod">
        <pc:chgData name="Palomera Martin, Raquel" userId="87f65de5-f949-48bd-b822-a4fc964ab913" providerId="ADAL" clId="{9739F40C-0A3F-AA4F-98C4-94F262FADD18}" dt="2022-02-07T13:02:54.775" v="1905" actId="20577"/>
        <pc:sldMkLst>
          <pc:docMk/>
          <pc:sldMk cId="4033524712" sldId="279"/>
        </pc:sldMkLst>
        <pc:spChg chg="mod">
          <ac:chgData name="Palomera Martin, Raquel" userId="87f65de5-f949-48bd-b822-a4fc964ab913" providerId="ADAL" clId="{9739F40C-0A3F-AA4F-98C4-94F262FADD18}" dt="2022-02-07T12:31:38.040" v="716" actId="20577"/>
          <ac:spMkLst>
            <pc:docMk/>
            <pc:sldMk cId="4033524712" sldId="279"/>
            <ac:spMk id="2" creationId="{26FAB552-5563-ED4F-B690-6A97514CC198}"/>
          </ac:spMkLst>
        </pc:spChg>
        <pc:spChg chg="mod">
          <ac:chgData name="Palomera Martin, Raquel" userId="87f65de5-f949-48bd-b822-a4fc964ab913" providerId="ADAL" clId="{9739F40C-0A3F-AA4F-98C4-94F262FADD18}" dt="2022-02-07T13:02:54.775" v="1905" actId="20577"/>
          <ac:spMkLst>
            <pc:docMk/>
            <pc:sldMk cId="4033524712" sldId="279"/>
            <ac:spMk id="3" creationId="{58511721-4E28-3647-A6D4-B508C13C8FC3}"/>
          </ac:spMkLst>
        </pc:spChg>
      </pc:sldChg>
      <pc:sldChg chg="modSp new mod ord">
        <pc:chgData name="Palomera Martin, Raquel" userId="87f65de5-f949-48bd-b822-a4fc964ab913" providerId="ADAL" clId="{9739F40C-0A3F-AA4F-98C4-94F262FADD18}" dt="2022-02-07T13:25:53.545" v="1906" actId="20578"/>
        <pc:sldMkLst>
          <pc:docMk/>
          <pc:sldMk cId="2156384217" sldId="280"/>
        </pc:sldMkLst>
        <pc:spChg chg="mod">
          <ac:chgData name="Palomera Martin, Raquel" userId="87f65de5-f949-48bd-b822-a4fc964ab913" providerId="ADAL" clId="{9739F40C-0A3F-AA4F-98C4-94F262FADD18}" dt="2022-02-07T12:33:02.338" v="730" actId="20577"/>
          <ac:spMkLst>
            <pc:docMk/>
            <pc:sldMk cId="2156384217" sldId="280"/>
            <ac:spMk id="2" creationId="{2AC8A4F7-785D-0642-9F71-13E89CCC5CC7}"/>
          </ac:spMkLst>
        </pc:spChg>
        <pc:spChg chg="mod">
          <ac:chgData name="Palomera Martin, Raquel" userId="87f65de5-f949-48bd-b822-a4fc964ab913" providerId="ADAL" clId="{9739F40C-0A3F-AA4F-98C4-94F262FADD18}" dt="2022-02-07T12:37:12.633" v="1209" actId="20577"/>
          <ac:spMkLst>
            <pc:docMk/>
            <pc:sldMk cId="2156384217" sldId="280"/>
            <ac:spMk id="3" creationId="{120415DA-104D-5B41-98E3-D97BF205504E}"/>
          </ac:spMkLst>
        </pc:spChg>
      </pc:sldChg>
    </pc:docChg>
  </pc:docChgLst>
  <pc:docChgLst>
    <pc:chgData name="Gomez Martinez, Marta" userId="1dde1f90-92eb-41dd-aa6a-f2f5d7fbfc73" providerId="ADAL" clId="{D18BF156-9F3F-EB4E-A5AA-313128CCD086}"/>
    <pc:docChg chg="undo custSel modSld modMainMaster">
      <pc:chgData name="Gomez Martinez, Marta" userId="1dde1f90-92eb-41dd-aa6a-f2f5d7fbfc73" providerId="ADAL" clId="{D18BF156-9F3F-EB4E-A5AA-313128CCD086}" dt="2019-10-02T16:23:47.932" v="68" actId="207"/>
      <pc:docMkLst>
        <pc:docMk/>
      </pc:docMkLst>
      <pc:sldChg chg="modSp">
        <pc:chgData name="Gomez Martinez, Marta" userId="1dde1f90-92eb-41dd-aa6a-f2f5d7fbfc73" providerId="ADAL" clId="{D18BF156-9F3F-EB4E-A5AA-313128CCD086}" dt="2019-10-02T16:11:18.338" v="42" actId="255"/>
        <pc:sldMkLst>
          <pc:docMk/>
          <pc:sldMk cId="3911278109" sldId="258"/>
        </pc:sldMkLst>
        <pc:spChg chg="mod">
          <ac:chgData name="Gomez Martinez, Marta" userId="1dde1f90-92eb-41dd-aa6a-f2f5d7fbfc73" providerId="ADAL" clId="{D18BF156-9F3F-EB4E-A5AA-313128CCD086}" dt="2019-10-02T16:09:15.012" v="13" actId="20577"/>
          <ac:spMkLst>
            <pc:docMk/>
            <pc:sldMk cId="3911278109" sldId="258"/>
            <ac:spMk id="2" creationId="{00000000-0000-0000-0000-000000000000}"/>
          </ac:spMkLst>
        </pc:spChg>
        <pc:spChg chg="mod">
          <ac:chgData name="Gomez Martinez, Marta" userId="1dde1f90-92eb-41dd-aa6a-f2f5d7fbfc73" providerId="ADAL" clId="{D18BF156-9F3F-EB4E-A5AA-313128CCD086}" dt="2019-10-02T16:11:18.338" v="42" actId="255"/>
          <ac:spMkLst>
            <pc:docMk/>
            <pc:sldMk cId="3911278109" sldId="258"/>
            <ac:spMk id="3" creationId="{00000000-0000-0000-0000-000000000000}"/>
          </ac:spMkLst>
        </pc:spChg>
        <pc:picChg chg="mod">
          <ac:chgData name="Gomez Martinez, Marta" userId="1dde1f90-92eb-41dd-aa6a-f2f5d7fbfc73" providerId="ADAL" clId="{D18BF156-9F3F-EB4E-A5AA-313128CCD086}" dt="2019-10-02T16:07:35.035" v="6" actId="1076"/>
          <ac:picMkLst>
            <pc:docMk/>
            <pc:sldMk cId="3911278109" sldId="258"/>
            <ac:picMk id="1028" creationId="{00000000-0000-0000-0000-000000000000}"/>
          </ac:picMkLst>
        </pc:picChg>
      </pc:sldChg>
      <pc:sldChg chg="addSp delSp modSp">
        <pc:chgData name="Gomez Martinez, Marta" userId="1dde1f90-92eb-41dd-aa6a-f2f5d7fbfc73" providerId="ADAL" clId="{D18BF156-9F3F-EB4E-A5AA-313128CCD086}" dt="2019-10-02T16:23:47.932" v="68" actId="207"/>
        <pc:sldMkLst>
          <pc:docMk/>
          <pc:sldMk cId="0" sldId="261"/>
        </pc:sldMkLst>
        <pc:spChg chg="add del mod">
          <ac:chgData name="Gomez Martinez, Marta" userId="1dde1f90-92eb-41dd-aa6a-f2f5d7fbfc73" providerId="ADAL" clId="{D18BF156-9F3F-EB4E-A5AA-313128CCD086}" dt="2019-10-02T16:13:47.966" v="49" actId="478"/>
          <ac:spMkLst>
            <pc:docMk/>
            <pc:sldMk cId="0" sldId="261"/>
            <ac:spMk id="5" creationId="{04BB1F55-5074-7242-AB9F-A6D9F5E2A561}"/>
          </ac:spMkLst>
        </pc:spChg>
        <pc:graphicFrameChg chg="add del mod modGraphic">
          <ac:chgData name="Gomez Martinez, Marta" userId="1dde1f90-92eb-41dd-aa6a-f2f5d7fbfc73" providerId="ADAL" clId="{D18BF156-9F3F-EB4E-A5AA-313128CCD086}" dt="2019-10-02T16:23:47.932" v="68" actId="207"/>
          <ac:graphicFrameMkLst>
            <pc:docMk/>
            <pc:sldMk cId="0" sldId="261"/>
            <ac:graphicFrameMk id="7" creationId="{00000000-0000-0000-0000-000000000000}"/>
          </ac:graphicFrameMkLst>
        </pc:graphicFrameChg>
      </pc:sldChg>
      <pc:sldMasterChg chg="modSldLayout">
        <pc:chgData name="Gomez Martinez, Marta" userId="1dde1f90-92eb-41dd-aa6a-f2f5d7fbfc73" providerId="ADAL" clId="{D18BF156-9F3F-EB4E-A5AA-313128CCD086}" dt="2019-10-02T16:10:05.457" v="34" actId="20577"/>
        <pc:sldMasterMkLst>
          <pc:docMk/>
          <pc:sldMasterMk cId="0" sldId="2147483648"/>
        </pc:sldMasterMkLst>
        <pc:sldLayoutChg chg="modSp">
          <pc:chgData name="Gomez Martinez, Marta" userId="1dde1f90-92eb-41dd-aa6a-f2f5d7fbfc73" providerId="ADAL" clId="{D18BF156-9F3F-EB4E-A5AA-313128CCD086}" dt="2019-10-02T16:10:05.457" v="34" actId="20577"/>
          <pc:sldLayoutMkLst>
            <pc:docMk/>
            <pc:sldMasterMk cId="0" sldId="2147483648"/>
            <pc:sldLayoutMk cId="0" sldId="2147483650"/>
          </pc:sldLayoutMkLst>
          <pc:spChg chg="mod">
            <ac:chgData name="Gomez Martinez, Marta" userId="1dde1f90-92eb-41dd-aa6a-f2f5d7fbfc73" providerId="ADAL" clId="{D18BF156-9F3F-EB4E-A5AA-313128CCD086}" dt="2019-10-02T16:10:05.457" v="34" actId="20577"/>
            <ac:spMkLst>
              <pc:docMk/>
              <pc:sldMasterMk cId="0" sldId="2147483648"/>
              <pc:sldLayoutMk cId="0" sldId="2147483650"/>
              <ac:spMk id="9" creationId="{00000000-0000-0000-0000-000000000000}"/>
            </ac:spMkLst>
          </pc:spChg>
        </pc:sldLayoutChg>
      </pc:sldMasterChg>
    </pc:docChg>
  </pc:docChgLst>
  <pc:docChgLst>
    <pc:chgData name="Palomera Martin, Raquel" userId="87f65de5-f949-48bd-b822-a4fc964ab913" providerId="ADAL" clId="{3A2697B3-F894-4832-8A62-C33A33662705}"/>
    <pc:docChg chg="custSel modSld">
      <pc:chgData name="Palomera Martin, Raquel" userId="87f65de5-f949-48bd-b822-a4fc964ab913" providerId="ADAL" clId="{3A2697B3-F894-4832-8A62-C33A33662705}" dt="2023-03-28T10:27:05" v="375" actId="6549"/>
      <pc:docMkLst>
        <pc:docMk/>
      </pc:docMkLst>
      <pc:sldChg chg="modSp mod">
        <pc:chgData name="Palomera Martin, Raquel" userId="87f65de5-f949-48bd-b822-a4fc964ab913" providerId="ADAL" clId="{3A2697B3-F894-4832-8A62-C33A33662705}" dt="2023-03-09T10:46:57.960" v="315" actId="20577"/>
        <pc:sldMkLst>
          <pc:docMk/>
          <pc:sldMk cId="0" sldId="260"/>
        </pc:sldMkLst>
        <pc:spChg chg="mod">
          <ac:chgData name="Palomera Martin, Raquel" userId="87f65de5-f949-48bd-b822-a4fc964ab913" providerId="ADAL" clId="{3A2697B3-F894-4832-8A62-C33A33662705}" dt="2023-03-09T10:46:57.960" v="315" actId="20577"/>
          <ac:spMkLst>
            <pc:docMk/>
            <pc:sldMk cId="0" sldId="260"/>
            <ac:spMk id="5" creationId="{00000000-0000-0000-0000-000000000000}"/>
          </ac:spMkLst>
        </pc:spChg>
      </pc:sldChg>
      <pc:sldChg chg="mod modShow">
        <pc:chgData name="Palomera Martin, Raquel" userId="87f65de5-f949-48bd-b822-a4fc964ab913" providerId="ADAL" clId="{3A2697B3-F894-4832-8A62-C33A33662705}" dt="2023-03-09T10:31:17.710" v="0" actId="729"/>
        <pc:sldMkLst>
          <pc:docMk/>
          <pc:sldMk cId="0" sldId="263"/>
        </pc:sldMkLst>
      </pc:sldChg>
      <pc:sldChg chg="mod modShow">
        <pc:chgData name="Palomera Martin, Raquel" userId="87f65de5-f949-48bd-b822-a4fc964ab913" providerId="ADAL" clId="{3A2697B3-F894-4832-8A62-C33A33662705}" dt="2023-03-09T10:32:27.031" v="1" actId="729"/>
        <pc:sldMkLst>
          <pc:docMk/>
          <pc:sldMk cId="0" sldId="264"/>
        </pc:sldMkLst>
      </pc:sldChg>
      <pc:sldChg chg="mod modShow">
        <pc:chgData name="Palomera Martin, Raquel" userId="87f65de5-f949-48bd-b822-a4fc964ab913" providerId="ADAL" clId="{3A2697B3-F894-4832-8A62-C33A33662705}" dt="2023-03-09T10:31:17.710" v="0" actId="729"/>
        <pc:sldMkLst>
          <pc:docMk/>
          <pc:sldMk cId="0" sldId="265"/>
        </pc:sldMkLst>
      </pc:sldChg>
      <pc:sldChg chg="mod modShow">
        <pc:chgData name="Palomera Martin, Raquel" userId="87f65de5-f949-48bd-b822-a4fc964ab913" providerId="ADAL" clId="{3A2697B3-F894-4832-8A62-C33A33662705}" dt="2023-03-09T10:31:17.710" v="0" actId="729"/>
        <pc:sldMkLst>
          <pc:docMk/>
          <pc:sldMk cId="0" sldId="267"/>
        </pc:sldMkLst>
      </pc:sldChg>
      <pc:sldChg chg="mod modShow">
        <pc:chgData name="Palomera Martin, Raquel" userId="87f65de5-f949-48bd-b822-a4fc964ab913" providerId="ADAL" clId="{3A2697B3-F894-4832-8A62-C33A33662705}" dt="2023-03-09T10:31:17.710" v="0" actId="729"/>
        <pc:sldMkLst>
          <pc:docMk/>
          <pc:sldMk cId="0" sldId="269"/>
        </pc:sldMkLst>
      </pc:sldChg>
      <pc:sldChg chg="modSp mod">
        <pc:chgData name="Palomera Martin, Raquel" userId="87f65de5-f949-48bd-b822-a4fc964ab913" providerId="ADAL" clId="{3A2697B3-F894-4832-8A62-C33A33662705}" dt="2023-03-09T10:45:50.135" v="301" actId="20577"/>
        <pc:sldMkLst>
          <pc:docMk/>
          <pc:sldMk cId="4287947705" sldId="271"/>
        </pc:sldMkLst>
        <pc:spChg chg="mod">
          <ac:chgData name="Palomera Martin, Raquel" userId="87f65de5-f949-48bd-b822-a4fc964ab913" providerId="ADAL" clId="{3A2697B3-F894-4832-8A62-C33A33662705}" dt="2023-03-09T10:45:50.135" v="301" actId="20577"/>
          <ac:spMkLst>
            <pc:docMk/>
            <pc:sldMk cId="4287947705" sldId="271"/>
            <ac:spMk id="3" creationId="{00000000-0000-0000-0000-000000000000}"/>
          </ac:spMkLst>
        </pc:spChg>
      </pc:sldChg>
      <pc:sldChg chg="mod modShow">
        <pc:chgData name="Palomera Martin, Raquel" userId="87f65de5-f949-48bd-b822-a4fc964ab913" providerId="ADAL" clId="{3A2697B3-F894-4832-8A62-C33A33662705}" dt="2023-03-09T10:31:17.710" v="0" actId="729"/>
        <pc:sldMkLst>
          <pc:docMk/>
          <pc:sldMk cId="2023275969" sldId="277"/>
        </pc:sldMkLst>
      </pc:sldChg>
      <pc:sldChg chg="modSp mod">
        <pc:chgData name="Palomera Martin, Raquel" userId="87f65de5-f949-48bd-b822-a4fc964ab913" providerId="ADAL" clId="{3A2697B3-F894-4832-8A62-C33A33662705}" dt="2023-03-09T11:26:11.876" v="332" actId="6549"/>
        <pc:sldMkLst>
          <pc:docMk/>
          <pc:sldMk cId="4033524712" sldId="279"/>
        </pc:sldMkLst>
        <pc:spChg chg="mod">
          <ac:chgData name="Palomera Martin, Raquel" userId="87f65de5-f949-48bd-b822-a4fc964ab913" providerId="ADAL" clId="{3A2697B3-F894-4832-8A62-C33A33662705}" dt="2023-03-09T10:41:41.532" v="126" actId="14100"/>
          <ac:spMkLst>
            <pc:docMk/>
            <pc:sldMk cId="4033524712" sldId="279"/>
            <ac:spMk id="2" creationId="{26FAB552-5563-ED4F-B690-6A97514CC198}"/>
          </ac:spMkLst>
        </pc:spChg>
        <pc:spChg chg="mod">
          <ac:chgData name="Palomera Martin, Raquel" userId="87f65de5-f949-48bd-b822-a4fc964ab913" providerId="ADAL" clId="{3A2697B3-F894-4832-8A62-C33A33662705}" dt="2023-03-09T11:26:11.876" v="332" actId="6549"/>
          <ac:spMkLst>
            <pc:docMk/>
            <pc:sldMk cId="4033524712" sldId="279"/>
            <ac:spMk id="3" creationId="{58511721-4E28-3647-A6D4-B508C13C8FC3}"/>
          </ac:spMkLst>
        </pc:spChg>
      </pc:sldChg>
      <pc:sldChg chg="modSp mod">
        <pc:chgData name="Palomera Martin, Raquel" userId="87f65de5-f949-48bd-b822-a4fc964ab913" providerId="ADAL" clId="{3A2697B3-F894-4832-8A62-C33A33662705}" dt="2023-03-28T10:27:05" v="375" actId="6549"/>
        <pc:sldMkLst>
          <pc:docMk/>
          <pc:sldMk cId="2156384217" sldId="280"/>
        </pc:sldMkLst>
        <pc:spChg chg="mod">
          <ac:chgData name="Palomera Martin, Raquel" userId="87f65de5-f949-48bd-b822-a4fc964ab913" providerId="ADAL" clId="{3A2697B3-F894-4832-8A62-C33A33662705}" dt="2023-03-28T10:27:05" v="375" actId="6549"/>
          <ac:spMkLst>
            <pc:docMk/>
            <pc:sldMk cId="2156384217" sldId="280"/>
            <ac:spMk id="3" creationId="{120415DA-104D-5B41-98E3-D97BF205504E}"/>
          </ac:spMkLst>
        </pc:spChg>
      </pc:sldChg>
      <pc:sldChg chg="modSp mod modShow">
        <pc:chgData name="Palomera Martin, Raquel" userId="87f65de5-f949-48bd-b822-a4fc964ab913" providerId="ADAL" clId="{3A2697B3-F894-4832-8A62-C33A33662705}" dt="2023-03-09T10:45:36.369" v="300" actId="729"/>
        <pc:sldMkLst>
          <pc:docMk/>
          <pc:sldMk cId="3569357709" sldId="281"/>
        </pc:sldMkLst>
        <pc:spChg chg="mod">
          <ac:chgData name="Palomera Martin, Raquel" userId="87f65de5-f949-48bd-b822-a4fc964ab913" providerId="ADAL" clId="{3A2697B3-F894-4832-8A62-C33A33662705}" dt="2023-03-09T10:45:19.998" v="299" actId="20577"/>
          <ac:spMkLst>
            <pc:docMk/>
            <pc:sldMk cId="3569357709" sldId="281"/>
            <ac:spMk id="3" creationId="{00000000-0000-0000-0000-000000000000}"/>
          </ac:spMkLst>
        </pc:spChg>
      </pc:sldChg>
      <pc:sldChg chg="modSp mod">
        <pc:chgData name="Palomera Martin, Raquel" userId="87f65de5-f949-48bd-b822-a4fc964ab913" providerId="ADAL" clId="{3A2697B3-F894-4832-8A62-C33A33662705}" dt="2023-03-09T10:49:32.526" v="331" actId="27636"/>
        <pc:sldMkLst>
          <pc:docMk/>
          <pc:sldMk cId="345088303" sldId="283"/>
        </pc:sldMkLst>
        <pc:spChg chg="mod">
          <ac:chgData name="Palomera Martin, Raquel" userId="87f65de5-f949-48bd-b822-a4fc964ab913" providerId="ADAL" clId="{3A2697B3-F894-4832-8A62-C33A33662705}" dt="2023-03-09T10:49:32.526" v="331" actId="27636"/>
          <ac:spMkLst>
            <pc:docMk/>
            <pc:sldMk cId="345088303" sldId="283"/>
            <ac:spMk id="3" creationId="{B1C2EDB7-B17B-D50C-7529-C76E61408CF4}"/>
          </ac:spMkLst>
        </pc:spChg>
      </pc:sldChg>
    </pc:docChg>
  </pc:docChgLst>
  <pc:docChgLst>
    <pc:chgData name="Palomera Martin, Raquel" userId="87f65de5-f949-48bd-b822-a4fc964ab913" providerId="ADAL" clId="{919BDAAA-15BA-594A-8D60-EC31AE9C2411}"/>
    <pc:docChg chg="addSld modSld sldOrd">
      <pc:chgData name="Palomera Martin, Raquel" userId="87f65de5-f949-48bd-b822-a4fc964ab913" providerId="ADAL" clId="{919BDAAA-15BA-594A-8D60-EC31AE9C2411}" dt="2022-05-23T16:21:15.572" v="13" actId="1076"/>
      <pc:docMkLst>
        <pc:docMk/>
      </pc:docMkLst>
      <pc:sldChg chg="modSp mod">
        <pc:chgData name="Palomera Martin, Raquel" userId="87f65de5-f949-48bd-b822-a4fc964ab913" providerId="ADAL" clId="{919BDAAA-15BA-594A-8D60-EC31AE9C2411}" dt="2022-05-23T16:17:29.619" v="3" actId="20577"/>
        <pc:sldMkLst>
          <pc:docMk/>
          <pc:sldMk cId="0" sldId="266"/>
        </pc:sldMkLst>
        <pc:spChg chg="mod">
          <ac:chgData name="Palomera Martin, Raquel" userId="87f65de5-f949-48bd-b822-a4fc964ab913" providerId="ADAL" clId="{919BDAAA-15BA-594A-8D60-EC31AE9C2411}" dt="2022-05-23T16:17:29.619" v="3" actId="20577"/>
          <ac:spMkLst>
            <pc:docMk/>
            <pc:sldMk cId="0" sldId="266"/>
            <ac:spMk id="3" creationId="{00000000-0000-0000-0000-000000000000}"/>
          </ac:spMkLst>
        </pc:spChg>
      </pc:sldChg>
      <pc:sldChg chg="addSp delSp modSp new mod ord">
        <pc:chgData name="Palomera Martin, Raquel" userId="87f65de5-f949-48bd-b822-a4fc964ab913" providerId="ADAL" clId="{919BDAAA-15BA-594A-8D60-EC31AE9C2411}" dt="2022-05-23T16:21:15.572" v="13" actId="1076"/>
        <pc:sldMkLst>
          <pc:docMk/>
          <pc:sldMk cId="1571429657" sldId="283"/>
        </pc:sldMkLst>
        <pc:spChg chg="del mod">
          <ac:chgData name="Palomera Martin, Raquel" userId="87f65de5-f949-48bd-b822-a4fc964ab913" providerId="ADAL" clId="{919BDAAA-15BA-594A-8D60-EC31AE9C2411}" dt="2022-05-23T16:20:56.144" v="10" actId="931"/>
          <ac:spMkLst>
            <pc:docMk/>
            <pc:sldMk cId="1571429657" sldId="283"/>
            <ac:spMk id="3" creationId="{F6D9E9B1-4A75-904A-86A1-49AB71677979}"/>
          </ac:spMkLst>
        </pc:spChg>
        <pc:picChg chg="add mod">
          <ac:chgData name="Palomera Martin, Raquel" userId="87f65de5-f949-48bd-b822-a4fc964ab913" providerId="ADAL" clId="{919BDAAA-15BA-594A-8D60-EC31AE9C2411}" dt="2022-05-23T16:21:15.572" v="13" actId="1076"/>
          <ac:picMkLst>
            <pc:docMk/>
            <pc:sldMk cId="1571429657" sldId="283"/>
            <ac:picMk id="6" creationId="{D3B15B9C-08AF-674A-B24C-4F18244CB86C}"/>
          </ac:picMkLst>
        </pc:picChg>
      </pc:sldChg>
    </pc:docChg>
  </pc:docChgLst>
  <pc:docChgLst>
    <pc:chgData name="Palomera Martin, Raquel" userId="87f65de5-f949-48bd-b822-a4fc964ab913" providerId="ADAL" clId="{F15A9EE4-9B01-684C-AED3-FA9B53FB9C66}"/>
    <pc:docChg chg="custSel addSld modSld">
      <pc:chgData name="Palomera Martin, Raquel" userId="87f65de5-f949-48bd-b822-a4fc964ab913" providerId="ADAL" clId="{F15A9EE4-9B01-684C-AED3-FA9B53FB9C66}" dt="2021-10-21T15:20:12.956" v="356" actId="20577"/>
      <pc:docMkLst>
        <pc:docMk/>
      </pc:docMkLst>
      <pc:sldChg chg="modSp mod">
        <pc:chgData name="Palomera Martin, Raquel" userId="87f65de5-f949-48bd-b822-a4fc964ab913" providerId="ADAL" clId="{F15A9EE4-9B01-684C-AED3-FA9B53FB9C66}" dt="2021-10-21T15:20:12.956" v="356" actId="20577"/>
        <pc:sldMkLst>
          <pc:docMk/>
          <pc:sldMk cId="3911278109" sldId="258"/>
        </pc:sldMkLst>
        <pc:spChg chg="mod">
          <ac:chgData name="Palomera Martin, Raquel" userId="87f65de5-f949-48bd-b822-a4fc964ab913" providerId="ADAL" clId="{F15A9EE4-9B01-684C-AED3-FA9B53FB9C66}" dt="2021-10-21T15:20:12.956" v="356" actId="20577"/>
          <ac:spMkLst>
            <pc:docMk/>
            <pc:sldMk cId="3911278109" sldId="258"/>
            <ac:spMk id="3" creationId="{00000000-0000-0000-0000-000000000000}"/>
          </ac:spMkLst>
        </pc:spChg>
      </pc:sldChg>
      <pc:sldChg chg="modSp mod">
        <pc:chgData name="Palomera Martin, Raquel" userId="87f65de5-f949-48bd-b822-a4fc964ab913" providerId="ADAL" clId="{F15A9EE4-9B01-684C-AED3-FA9B53FB9C66}" dt="2021-10-21T15:19:55.047" v="354" actId="115"/>
        <pc:sldMkLst>
          <pc:docMk/>
          <pc:sldMk cId="0" sldId="263"/>
        </pc:sldMkLst>
        <pc:spChg chg="mod">
          <ac:chgData name="Palomera Martin, Raquel" userId="87f65de5-f949-48bd-b822-a4fc964ab913" providerId="ADAL" clId="{F15A9EE4-9B01-684C-AED3-FA9B53FB9C66}" dt="2021-10-21T15:19:55.047" v="354" actId="115"/>
          <ac:spMkLst>
            <pc:docMk/>
            <pc:sldMk cId="0" sldId="263"/>
            <ac:spMk id="3" creationId="{00000000-0000-0000-0000-000000000000}"/>
          </ac:spMkLst>
        </pc:spChg>
      </pc:sldChg>
      <pc:sldChg chg="modSp mod">
        <pc:chgData name="Palomera Martin, Raquel" userId="87f65de5-f949-48bd-b822-a4fc964ab913" providerId="ADAL" clId="{F15A9EE4-9B01-684C-AED3-FA9B53FB9C66}" dt="2021-10-21T15:18:16.014" v="271" actId="20577"/>
        <pc:sldMkLst>
          <pc:docMk/>
          <pc:sldMk cId="0" sldId="265"/>
        </pc:sldMkLst>
        <pc:spChg chg="mod">
          <ac:chgData name="Palomera Martin, Raquel" userId="87f65de5-f949-48bd-b822-a4fc964ab913" providerId="ADAL" clId="{F15A9EE4-9B01-684C-AED3-FA9B53FB9C66}" dt="2021-10-21T15:18:16.014" v="271" actId="20577"/>
          <ac:spMkLst>
            <pc:docMk/>
            <pc:sldMk cId="0" sldId="265"/>
            <ac:spMk id="3" creationId="{00000000-0000-0000-0000-000000000000}"/>
          </ac:spMkLst>
        </pc:spChg>
      </pc:sldChg>
      <pc:sldChg chg="modSp mod">
        <pc:chgData name="Palomera Martin, Raquel" userId="87f65de5-f949-48bd-b822-a4fc964ab913" providerId="ADAL" clId="{F15A9EE4-9B01-684C-AED3-FA9B53FB9C66}" dt="2021-10-08T11:48:26.154" v="101" actId="20577"/>
        <pc:sldMkLst>
          <pc:docMk/>
          <pc:sldMk cId="0" sldId="266"/>
        </pc:sldMkLst>
        <pc:spChg chg="mod">
          <ac:chgData name="Palomera Martin, Raquel" userId="87f65de5-f949-48bd-b822-a4fc964ab913" providerId="ADAL" clId="{F15A9EE4-9B01-684C-AED3-FA9B53FB9C66}" dt="2021-10-08T11:48:26.154" v="101" actId="20577"/>
          <ac:spMkLst>
            <pc:docMk/>
            <pc:sldMk cId="0" sldId="266"/>
            <ac:spMk id="3" creationId="{00000000-0000-0000-0000-000000000000}"/>
          </ac:spMkLst>
        </pc:spChg>
      </pc:sldChg>
      <pc:sldChg chg="modSp mod">
        <pc:chgData name="Palomera Martin, Raquel" userId="87f65de5-f949-48bd-b822-a4fc964ab913" providerId="ADAL" clId="{F15A9EE4-9B01-684C-AED3-FA9B53FB9C66}" dt="2021-10-21T15:17:18.905" v="246" actId="20577"/>
        <pc:sldMkLst>
          <pc:docMk/>
          <pc:sldMk cId="0" sldId="267"/>
        </pc:sldMkLst>
        <pc:spChg chg="mod">
          <ac:chgData name="Palomera Martin, Raquel" userId="87f65de5-f949-48bd-b822-a4fc964ab913" providerId="ADAL" clId="{F15A9EE4-9B01-684C-AED3-FA9B53FB9C66}" dt="2021-10-21T15:17:18.905" v="246" actId="20577"/>
          <ac:spMkLst>
            <pc:docMk/>
            <pc:sldMk cId="0" sldId="267"/>
            <ac:spMk id="3" creationId="{00000000-0000-0000-0000-000000000000}"/>
          </ac:spMkLst>
        </pc:spChg>
      </pc:sldChg>
      <pc:sldChg chg="modSp mod">
        <pc:chgData name="Palomera Martin, Raquel" userId="87f65de5-f949-48bd-b822-a4fc964ab913" providerId="ADAL" clId="{F15A9EE4-9B01-684C-AED3-FA9B53FB9C66}" dt="2021-10-15T15:50:36.579" v="210" actId="14734"/>
        <pc:sldMkLst>
          <pc:docMk/>
          <pc:sldMk cId="625544851" sldId="272"/>
        </pc:sldMkLst>
        <pc:graphicFrameChg chg="modGraphic">
          <ac:chgData name="Palomera Martin, Raquel" userId="87f65de5-f949-48bd-b822-a4fc964ab913" providerId="ADAL" clId="{F15A9EE4-9B01-684C-AED3-FA9B53FB9C66}" dt="2021-10-15T15:50:36.579" v="210" actId="14734"/>
          <ac:graphicFrameMkLst>
            <pc:docMk/>
            <pc:sldMk cId="625544851" sldId="272"/>
            <ac:graphicFrameMk id="7" creationId="{00000000-0000-0000-0000-000000000000}"/>
          </ac:graphicFrameMkLst>
        </pc:graphicFrameChg>
      </pc:sldChg>
      <pc:sldChg chg="modSp new mod">
        <pc:chgData name="Palomera Martin, Raquel" userId="87f65de5-f949-48bd-b822-a4fc964ab913" providerId="ADAL" clId="{F15A9EE4-9B01-684C-AED3-FA9B53FB9C66}" dt="2021-10-08T11:49:32.778" v="166" actId="20577"/>
        <pc:sldMkLst>
          <pc:docMk/>
          <pc:sldMk cId="993786915" sldId="273"/>
        </pc:sldMkLst>
        <pc:spChg chg="mod">
          <ac:chgData name="Palomera Martin, Raquel" userId="87f65de5-f949-48bd-b822-a4fc964ab913" providerId="ADAL" clId="{F15A9EE4-9B01-684C-AED3-FA9B53FB9C66}" dt="2021-10-08T11:39:01.103" v="27" actId="20577"/>
          <ac:spMkLst>
            <pc:docMk/>
            <pc:sldMk cId="993786915" sldId="273"/>
            <ac:spMk id="2" creationId="{1BF10F5D-8356-F74C-897F-ECC40A335968}"/>
          </ac:spMkLst>
        </pc:spChg>
        <pc:spChg chg="mod">
          <ac:chgData name="Palomera Martin, Raquel" userId="87f65de5-f949-48bd-b822-a4fc964ab913" providerId="ADAL" clId="{F15A9EE4-9B01-684C-AED3-FA9B53FB9C66}" dt="2021-10-08T11:49:32.778" v="166" actId="20577"/>
          <ac:spMkLst>
            <pc:docMk/>
            <pc:sldMk cId="993786915" sldId="273"/>
            <ac:spMk id="3" creationId="{1CA1F200-A6C0-4B49-A855-29DB9736D85E}"/>
          </ac:spMkLst>
        </pc:spChg>
      </pc:sldChg>
    </pc:docChg>
  </pc:docChgLst>
  <pc:docChgLst>
    <pc:chgData name="Palomera Martin, Raquel" userId="87f65de5-f949-48bd-b822-a4fc964ab913" providerId="ADAL" clId="{F8BCFE28-8FB9-447B-B31E-3F7E9D093A8F}"/>
    <pc:docChg chg="custSel addSld modSld">
      <pc:chgData name="Palomera Martin, Raquel" userId="87f65de5-f949-48bd-b822-a4fc964ab913" providerId="ADAL" clId="{F8BCFE28-8FB9-447B-B31E-3F7E9D093A8F}" dt="2022-11-07T11:46:46.918" v="149" actId="20577"/>
      <pc:docMkLst>
        <pc:docMk/>
      </pc:docMkLst>
      <pc:sldChg chg="modSp new mod">
        <pc:chgData name="Palomera Martin, Raquel" userId="87f65de5-f949-48bd-b822-a4fc964ab913" providerId="ADAL" clId="{F8BCFE28-8FB9-447B-B31E-3F7E9D093A8F}" dt="2022-11-07T11:46:46.918" v="149" actId="20577"/>
        <pc:sldMkLst>
          <pc:docMk/>
          <pc:sldMk cId="345088303" sldId="283"/>
        </pc:sldMkLst>
        <pc:spChg chg="mod">
          <ac:chgData name="Palomera Martin, Raquel" userId="87f65de5-f949-48bd-b822-a4fc964ab913" providerId="ADAL" clId="{F8BCFE28-8FB9-447B-B31E-3F7E9D093A8F}" dt="2022-11-07T11:36:44.949" v="27" actId="20577"/>
          <ac:spMkLst>
            <pc:docMk/>
            <pc:sldMk cId="345088303" sldId="283"/>
            <ac:spMk id="2" creationId="{18C14B36-E95E-BC48-9ACA-FFA671270B41}"/>
          </ac:spMkLst>
        </pc:spChg>
        <pc:spChg chg="mod">
          <ac:chgData name="Palomera Martin, Raquel" userId="87f65de5-f949-48bd-b822-a4fc964ab913" providerId="ADAL" clId="{F8BCFE28-8FB9-447B-B31E-3F7E9D093A8F}" dt="2022-11-07T11:46:46.918" v="149" actId="20577"/>
          <ac:spMkLst>
            <pc:docMk/>
            <pc:sldMk cId="345088303" sldId="283"/>
            <ac:spMk id="3" creationId="{B1C2EDB7-B17B-D50C-7529-C76E61408CF4}"/>
          </ac:spMkLst>
        </pc:spChg>
      </pc:sldChg>
    </pc:docChg>
  </pc:docChgLst>
  <pc:docChgLst>
    <pc:chgData name="Palomera Martin, Raquel" userId="87f65de5-f949-48bd-b822-a4fc964ab913" providerId="ADAL" clId="{0CFD307C-DAEF-4739-8022-C20A2889A6F7}"/>
    <pc:docChg chg="custSel addSld delSld modSld">
      <pc:chgData name="Palomera Martin, Raquel" userId="87f65de5-f949-48bd-b822-a4fc964ab913" providerId="ADAL" clId="{0CFD307C-DAEF-4739-8022-C20A2889A6F7}" dt="2023-09-12T13:36:17.308" v="192" actId="47"/>
      <pc:docMkLst>
        <pc:docMk/>
      </pc:docMkLst>
      <pc:sldChg chg="modSp mod">
        <pc:chgData name="Palomera Martin, Raquel" userId="87f65de5-f949-48bd-b822-a4fc964ab913" providerId="ADAL" clId="{0CFD307C-DAEF-4739-8022-C20A2889A6F7}" dt="2023-09-12T13:22:26.248" v="3" actId="20577"/>
        <pc:sldMkLst>
          <pc:docMk/>
          <pc:sldMk cId="0" sldId="256"/>
        </pc:sldMkLst>
        <pc:spChg chg="mod">
          <ac:chgData name="Palomera Martin, Raquel" userId="87f65de5-f949-48bd-b822-a4fc964ab913" providerId="ADAL" clId="{0CFD307C-DAEF-4739-8022-C20A2889A6F7}" dt="2023-09-12T13:22:26.248" v="3" actId="20577"/>
          <ac:spMkLst>
            <pc:docMk/>
            <pc:sldMk cId="0" sldId="256"/>
            <ac:spMk id="3" creationId="{00000000-0000-0000-0000-000000000000}"/>
          </ac:spMkLst>
        </pc:spChg>
      </pc:sldChg>
      <pc:sldChg chg="modSp mod">
        <pc:chgData name="Palomera Martin, Raquel" userId="87f65de5-f949-48bd-b822-a4fc964ab913" providerId="ADAL" clId="{0CFD307C-DAEF-4739-8022-C20A2889A6F7}" dt="2023-09-12T13:31:54.013" v="94" actId="20577"/>
        <pc:sldMkLst>
          <pc:docMk/>
          <pc:sldMk cId="0" sldId="260"/>
        </pc:sldMkLst>
        <pc:spChg chg="mod">
          <ac:chgData name="Palomera Martin, Raquel" userId="87f65de5-f949-48bd-b822-a4fc964ab913" providerId="ADAL" clId="{0CFD307C-DAEF-4739-8022-C20A2889A6F7}" dt="2023-09-12T13:31:54.013" v="94" actId="20577"/>
          <ac:spMkLst>
            <pc:docMk/>
            <pc:sldMk cId="0" sldId="260"/>
            <ac:spMk id="5" creationId="{00000000-0000-0000-0000-000000000000}"/>
          </ac:spMkLst>
        </pc:spChg>
      </pc:sldChg>
      <pc:sldChg chg="modSp mod modShow">
        <pc:chgData name="Palomera Martin, Raquel" userId="87f65de5-f949-48bd-b822-a4fc964ab913" providerId="ADAL" clId="{0CFD307C-DAEF-4739-8022-C20A2889A6F7}" dt="2023-09-12T13:30:22.597" v="82" actId="729"/>
        <pc:sldMkLst>
          <pc:docMk/>
          <pc:sldMk cId="0" sldId="263"/>
        </pc:sldMkLst>
        <pc:spChg chg="mod">
          <ac:chgData name="Palomera Martin, Raquel" userId="87f65de5-f949-48bd-b822-a4fc964ab913" providerId="ADAL" clId="{0CFD307C-DAEF-4739-8022-C20A2889A6F7}" dt="2023-09-12T13:23:26.930" v="41" actId="20577"/>
          <ac:spMkLst>
            <pc:docMk/>
            <pc:sldMk cId="0" sldId="263"/>
            <ac:spMk id="3" creationId="{00000000-0000-0000-0000-000000000000}"/>
          </ac:spMkLst>
        </pc:spChg>
      </pc:sldChg>
      <pc:sldChg chg="modSp mod modShow">
        <pc:chgData name="Palomera Martin, Raquel" userId="87f65de5-f949-48bd-b822-a4fc964ab913" providerId="ADAL" clId="{0CFD307C-DAEF-4739-8022-C20A2889A6F7}" dt="2023-09-12T13:23:03.149" v="34" actId="729"/>
        <pc:sldMkLst>
          <pc:docMk/>
          <pc:sldMk cId="0" sldId="264"/>
        </pc:sldMkLst>
        <pc:spChg chg="mod">
          <ac:chgData name="Palomera Martin, Raquel" userId="87f65de5-f949-48bd-b822-a4fc964ab913" providerId="ADAL" clId="{0CFD307C-DAEF-4739-8022-C20A2889A6F7}" dt="2023-09-12T13:22:51.484" v="33" actId="20577"/>
          <ac:spMkLst>
            <pc:docMk/>
            <pc:sldMk cId="0" sldId="264"/>
            <ac:spMk id="3" creationId="{00000000-0000-0000-0000-000000000000}"/>
          </ac:spMkLst>
        </pc:spChg>
      </pc:sldChg>
      <pc:sldChg chg="modSp mod modShow">
        <pc:chgData name="Palomera Martin, Raquel" userId="87f65de5-f949-48bd-b822-a4fc964ab913" providerId="ADAL" clId="{0CFD307C-DAEF-4739-8022-C20A2889A6F7}" dt="2023-09-12T13:30:34.027" v="83" actId="729"/>
        <pc:sldMkLst>
          <pc:docMk/>
          <pc:sldMk cId="0" sldId="265"/>
        </pc:sldMkLst>
        <pc:spChg chg="mod">
          <ac:chgData name="Palomera Martin, Raquel" userId="87f65de5-f949-48bd-b822-a4fc964ab913" providerId="ADAL" clId="{0CFD307C-DAEF-4739-8022-C20A2889A6F7}" dt="2023-09-12T13:23:51.317" v="57" actId="20577"/>
          <ac:spMkLst>
            <pc:docMk/>
            <pc:sldMk cId="0" sldId="265"/>
            <ac:spMk id="3" creationId="{00000000-0000-0000-0000-000000000000}"/>
          </ac:spMkLst>
        </pc:spChg>
      </pc:sldChg>
      <pc:sldChg chg="modSp mod">
        <pc:chgData name="Palomera Martin, Raquel" userId="87f65de5-f949-48bd-b822-a4fc964ab913" providerId="ADAL" clId="{0CFD307C-DAEF-4739-8022-C20A2889A6F7}" dt="2023-09-12T13:31:27.973" v="92" actId="20577"/>
        <pc:sldMkLst>
          <pc:docMk/>
          <pc:sldMk cId="0" sldId="266"/>
        </pc:sldMkLst>
        <pc:spChg chg="mod">
          <ac:chgData name="Palomera Martin, Raquel" userId="87f65de5-f949-48bd-b822-a4fc964ab913" providerId="ADAL" clId="{0CFD307C-DAEF-4739-8022-C20A2889A6F7}" dt="2023-09-12T13:31:27.973" v="92" actId="20577"/>
          <ac:spMkLst>
            <pc:docMk/>
            <pc:sldMk cId="0" sldId="266"/>
            <ac:spMk id="3" creationId="{00000000-0000-0000-0000-000000000000}"/>
          </ac:spMkLst>
        </pc:spChg>
      </pc:sldChg>
      <pc:sldChg chg="mod modShow">
        <pc:chgData name="Palomera Martin, Raquel" userId="87f65de5-f949-48bd-b822-a4fc964ab913" providerId="ADAL" clId="{0CFD307C-DAEF-4739-8022-C20A2889A6F7}" dt="2023-09-12T13:30:14.341" v="80" actId="729"/>
        <pc:sldMkLst>
          <pc:docMk/>
          <pc:sldMk cId="0" sldId="267"/>
        </pc:sldMkLst>
      </pc:sldChg>
      <pc:sldChg chg="modSp mod modShow">
        <pc:chgData name="Palomera Martin, Raquel" userId="87f65de5-f949-48bd-b822-a4fc964ab913" providerId="ADAL" clId="{0CFD307C-DAEF-4739-8022-C20A2889A6F7}" dt="2023-09-12T13:30:36.807" v="84" actId="729"/>
        <pc:sldMkLst>
          <pc:docMk/>
          <pc:sldMk cId="0" sldId="269"/>
        </pc:sldMkLst>
        <pc:spChg chg="mod">
          <ac:chgData name="Palomera Martin, Raquel" userId="87f65de5-f949-48bd-b822-a4fc964ab913" providerId="ADAL" clId="{0CFD307C-DAEF-4739-8022-C20A2889A6F7}" dt="2023-09-12T13:29:29.032" v="78" actId="20577"/>
          <ac:spMkLst>
            <pc:docMk/>
            <pc:sldMk cId="0" sldId="269"/>
            <ac:spMk id="3" creationId="{00000000-0000-0000-0000-000000000000}"/>
          </ac:spMkLst>
        </pc:spChg>
      </pc:sldChg>
      <pc:sldChg chg="del">
        <pc:chgData name="Palomera Martin, Raquel" userId="87f65de5-f949-48bd-b822-a4fc964ab913" providerId="ADAL" clId="{0CFD307C-DAEF-4739-8022-C20A2889A6F7}" dt="2023-09-12T13:36:17.308" v="192" actId="47"/>
        <pc:sldMkLst>
          <pc:docMk/>
          <pc:sldMk cId="625544851" sldId="272"/>
        </pc:sldMkLst>
      </pc:sldChg>
      <pc:sldChg chg="del">
        <pc:chgData name="Palomera Martin, Raquel" userId="87f65de5-f949-48bd-b822-a4fc964ab913" providerId="ADAL" clId="{0CFD307C-DAEF-4739-8022-C20A2889A6F7}" dt="2023-09-12T13:32:03.526" v="95" actId="47"/>
        <pc:sldMkLst>
          <pc:docMk/>
          <pc:sldMk cId="993786915" sldId="273"/>
        </pc:sldMkLst>
      </pc:sldChg>
      <pc:sldChg chg="del">
        <pc:chgData name="Palomera Martin, Raquel" userId="87f65de5-f949-48bd-b822-a4fc964ab913" providerId="ADAL" clId="{0CFD307C-DAEF-4739-8022-C20A2889A6F7}" dt="2023-09-12T13:32:05.050" v="96" actId="47"/>
        <pc:sldMkLst>
          <pc:docMk/>
          <pc:sldMk cId="189172173" sldId="275"/>
        </pc:sldMkLst>
      </pc:sldChg>
      <pc:sldChg chg="modSp mod modShow">
        <pc:chgData name="Palomera Martin, Raquel" userId="87f65de5-f949-48bd-b822-a4fc964ab913" providerId="ADAL" clId="{0CFD307C-DAEF-4739-8022-C20A2889A6F7}" dt="2023-09-12T13:30:19.925" v="81" actId="729"/>
        <pc:sldMkLst>
          <pc:docMk/>
          <pc:sldMk cId="2023275969" sldId="277"/>
        </pc:sldMkLst>
        <pc:spChg chg="mod">
          <ac:chgData name="Palomera Martin, Raquel" userId="87f65de5-f949-48bd-b822-a4fc964ab913" providerId="ADAL" clId="{0CFD307C-DAEF-4739-8022-C20A2889A6F7}" dt="2023-09-12T13:23:09.489" v="36" actId="27636"/>
          <ac:spMkLst>
            <pc:docMk/>
            <pc:sldMk cId="2023275969" sldId="277"/>
            <ac:spMk id="6" creationId="{728C7494-EDCD-0741-9957-A31F19701F45}"/>
          </ac:spMkLst>
        </pc:spChg>
      </pc:sldChg>
      <pc:sldChg chg="mod modShow">
        <pc:chgData name="Palomera Martin, Raquel" userId="87f65de5-f949-48bd-b822-a4fc964ab913" providerId="ADAL" clId="{0CFD307C-DAEF-4739-8022-C20A2889A6F7}" dt="2023-09-12T13:30:09.596" v="79" actId="729"/>
        <pc:sldMkLst>
          <pc:docMk/>
          <pc:sldMk cId="3569357709" sldId="281"/>
        </pc:sldMkLst>
      </pc:sldChg>
      <pc:sldChg chg="del">
        <pc:chgData name="Palomera Martin, Raquel" userId="87f65de5-f949-48bd-b822-a4fc964ab913" providerId="ADAL" clId="{0CFD307C-DAEF-4739-8022-C20A2889A6F7}" dt="2023-09-12T13:31:07.340" v="85" actId="47"/>
        <pc:sldMkLst>
          <pc:docMk/>
          <pc:sldMk cId="345088303" sldId="283"/>
        </pc:sldMkLst>
      </pc:sldChg>
      <pc:sldChg chg="addSp delSp modSp new mod">
        <pc:chgData name="Palomera Martin, Raquel" userId="87f65de5-f949-48bd-b822-a4fc964ab913" providerId="ADAL" clId="{0CFD307C-DAEF-4739-8022-C20A2889A6F7}" dt="2023-09-12T13:36:10.545" v="191" actId="1076"/>
        <pc:sldMkLst>
          <pc:docMk/>
          <pc:sldMk cId="2262720802" sldId="283"/>
        </pc:sldMkLst>
        <pc:spChg chg="mod">
          <ac:chgData name="Palomera Martin, Raquel" userId="87f65de5-f949-48bd-b822-a4fc964ab913" providerId="ADAL" clId="{0CFD307C-DAEF-4739-8022-C20A2889A6F7}" dt="2023-09-12T13:34:47.404" v="176" actId="20577"/>
          <ac:spMkLst>
            <pc:docMk/>
            <pc:sldMk cId="2262720802" sldId="283"/>
            <ac:spMk id="2" creationId="{550C06EF-9B39-D426-DFA0-3F2028F3538D}"/>
          </ac:spMkLst>
        </pc:spChg>
        <pc:spChg chg="del">
          <ac:chgData name="Palomera Martin, Raquel" userId="87f65de5-f949-48bd-b822-a4fc964ab913" providerId="ADAL" clId="{0CFD307C-DAEF-4739-8022-C20A2889A6F7}" dt="2023-09-12T13:32:34.666" v="98"/>
          <ac:spMkLst>
            <pc:docMk/>
            <pc:sldMk cId="2262720802" sldId="283"/>
            <ac:spMk id="3" creationId="{8150A3FD-318F-CC98-1F46-BE66F0C60960}"/>
          </ac:spMkLst>
        </pc:spChg>
        <pc:spChg chg="add mod">
          <ac:chgData name="Palomera Martin, Raquel" userId="87f65de5-f949-48bd-b822-a4fc964ab913" providerId="ADAL" clId="{0CFD307C-DAEF-4739-8022-C20A2889A6F7}" dt="2023-09-12T13:35:08.017" v="179" actId="14100"/>
          <ac:spMkLst>
            <pc:docMk/>
            <pc:sldMk cId="2262720802" sldId="283"/>
            <ac:spMk id="7" creationId="{F88EFDDE-178F-DA7F-B04C-89C68B7B3EEF}"/>
          </ac:spMkLst>
        </pc:spChg>
        <pc:graphicFrameChg chg="add mod modGraphic">
          <ac:chgData name="Palomera Martin, Raquel" userId="87f65de5-f949-48bd-b822-a4fc964ab913" providerId="ADAL" clId="{0CFD307C-DAEF-4739-8022-C20A2889A6F7}" dt="2023-09-12T13:36:10.545" v="191" actId="1076"/>
          <ac:graphicFrameMkLst>
            <pc:docMk/>
            <pc:sldMk cId="2262720802" sldId="283"/>
            <ac:graphicFrameMk id="5" creationId="{76B56A53-4AA7-AAC4-F7EB-259C22EB2E93}"/>
          </ac:graphicFrameMkLst>
        </pc:graphicFrameChg>
      </pc:sldChg>
      <pc:sldChg chg="addSp delSp modSp new mod">
        <pc:chgData name="Palomera Martin, Raquel" userId="87f65de5-f949-48bd-b822-a4fc964ab913" providerId="ADAL" clId="{0CFD307C-DAEF-4739-8022-C20A2889A6F7}" dt="2023-09-12T13:35:58.335" v="188" actId="14100"/>
        <pc:sldMkLst>
          <pc:docMk/>
          <pc:sldMk cId="3463581530" sldId="284"/>
        </pc:sldMkLst>
        <pc:spChg chg="mod">
          <ac:chgData name="Palomera Martin, Raquel" userId="87f65de5-f949-48bd-b822-a4fc964ab913" providerId="ADAL" clId="{0CFD307C-DAEF-4739-8022-C20A2889A6F7}" dt="2023-09-12T13:34:42.476" v="175" actId="20577"/>
          <ac:spMkLst>
            <pc:docMk/>
            <pc:sldMk cId="3463581530" sldId="284"/>
            <ac:spMk id="2" creationId="{804B1966-D1C0-E949-74D4-1321D147F787}"/>
          </ac:spMkLst>
        </pc:spChg>
        <pc:spChg chg="del">
          <ac:chgData name="Palomera Martin, Raquel" userId="87f65de5-f949-48bd-b822-a4fc964ab913" providerId="ADAL" clId="{0CFD307C-DAEF-4739-8022-C20A2889A6F7}" dt="2023-09-12T13:33:13.666" v="129"/>
          <ac:spMkLst>
            <pc:docMk/>
            <pc:sldMk cId="3463581530" sldId="284"/>
            <ac:spMk id="3" creationId="{4EDB0AEB-0FE5-825D-6568-5916B89B24A6}"/>
          </ac:spMkLst>
        </pc:spChg>
        <pc:spChg chg="add mod">
          <ac:chgData name="Palomera Martin, Raquel" userId="87f65de5-f949-48bd-b822-a4fc964ab913" providerId="ADAL" clId="{0CFD307C-DAEF-4739-8022-C20A2889A6F7}" dt="2023-09-12T13:35:30.020" v="184" actId="14100"/>
          <ac:spMkLst>
            <pc:docMk/>
            <pc:sldMk cId="3463581530" sldId="284"/>
            <ac:spMk id="7" creationId="{14FBDB14-AC5D-FF06-34B5-69CF3A7A482A}"/>
          </ac:spMkLst>
        </pc:spChg>
        <pc:graphicFrameChg chg="add mod modGraphic">
          <ac:chgData name="Palomera Martin, Raquel" userId="87f65de5-f949-48bd-b822-a4fc964ab913" providerId="ADAL" clId="{0CFD307C-DAEF-4739-8022-C20A2889A6F7}" dt="2023-09-12T13:35:58.335" v="188" actId="14100"/>
          <ac:graphicFrameMkLst>
            <pc:docMk/>
            <pc:sldMk cId="3463581530" sldId="284"/>
            <ac:graphicFrameMk id="5" creationId="{118B19A3-DFA9-CE8A-4E61-488922530007}"/>
          </ac:graphicFrameMkLst>
        </pc:graphicFrameChg>
      </pc:sldChg>
    </pc:docChg>
  </pc:docChgLst>
  <pc:docChgLst>
    <pc:chgData name="Palomera Martin, Raquel" userId="87f65de5-f949-48bd-b822-a4fc964ab913" providerId="ADAL" clId="{FE08152D-6270-456F-B0FC-E646A58C55D3}"/>
    <pc:docChg chg="custSel delSld modSld">
      <pc:chgData name="Palomera Martin, Raquel" userId="87f65de5-f949-48bd-b822-a4fc964ab913" providerId="ADAL" clId="{FE08152D-6270-456F-B0FC-E646A58C55D3}" dt="2023-09-12T13:41:17.648" v="134" actId="47"/>
      <pc:docMkLst>
        <pc:docMk/>
      </pc:docMkLst>
      <pc:sldChg chg="modSp mod">
        <pc:chgData name="Palomera Martin, Raquel" userId="87f65de5-f949-48bd-b822-a4fc964ab913" providerId="ADAL" clId="{FE08152D-6270-456F-B0FC-E646A58C55D3}" dt="2023-09-12T13:37:47.401" v="0" actId="6549"/>
        <pc:sldMkLst>
          <pc:docMk/>
          <pc:sldMk cId="0" sldId="256"/>
        </pc:sldMkLst>
        <pc:spChg chg="mod">
          <ac:chgData name="Palomera Martin, Raquel" userId="87f65de5-f949-48bd-b822-a4fc964ab913" providerId="ADAL" clId="{FE08152D-6270-456F-B0FC-E646A58C55D3}" dt="2023-09-12T13:37:47.401" v="0" actId="6549"/>
          <ac:spMkLst>
            <pc:docMk/>
            <pc:sldMk cId="0" sldId="256"/>
            <ac:spMk id="3" creationId="{00000000-0000-0000-0000-000000000000}"/>
          </ac:spMkLst>
        </pc:spChg>
      </pc:sldChg>
      <pc:sldChg chg="modSp mod">
        <pc:chgData name="Palomera Martin, Raquel" userId="87f65de5-f949-48bd-b822-a4fc964ab913" providerId="ADAL" clId="{FE08152D-6270-456F-B0FC-E646A58C55D3}" dt="2023-09-12T13:41:08.067" v="132" actId="20577"/>
        <pc:sldMkLst>
          <pc:docMk/>
          <pc:sldMk cId="0" sldId="263"/>
        </pc:sldMkLst>
        <pc:spChg chg="mod">
          <ac:chgData name="Palomera Martin, Raquel" userId="87f65de5-f949-48bd-b822-a4fc964ab913" providerId="ADAL" clId="{FE08152D-6270-456F-B0FC-E646A58C55D3}" dt="2023-09-12T13:41:08.067" v="132" actId="20577"/>
          <ac:spMkLst>
            <pc:docMk/>
            <pc:sldMk cId="0" sldId="263"/>
            <ac:spMk id="3" creationId="{00000000-0000-0000-0000-000000000000}"/>
          </ac:spMkLst>
        </pc:spChg>
      </pc:sldChg>
      <pc:sldChg chg="modSp mod">
        <pc:chgData name="Palomera Martin, Raquel" userId="87f65de5-f949-48bd-b822-a4fc964ab913" providerId="ADAL" clId="{FE08152D-6270-456F-B0FC-E646A58C55D3}" dt="2023-09-12T13:39:49.381" v="96" actId="313"/>
        <pc:sldMkLst>
          <pc:docMk/>
          <pc:sldMk cId="0" sldId="266"/>
        </pc:sldMkLst>
        <pc:spChg chg="mod">
          <ac:chgData name="Palomera Martin, Raquel" userId="87f65de5-f949-48bd-b822-a4fc964ab913" providerId="ADAL" clId="{FE08152D-6270-456F-B0FC-E646A58C55D3}" dt="2023-09-12T13:39:49.381" v="96" actId="313"/>
          <ac:spMkLst>
            <pc:docMk/>
            <pc:sldMk cId="0" sldId="266"/>
            <ac:spMk id="3" creationId="{00000000-0000-0000-0000-000000000000}"/>
          </ac:spMkLst>
        </pc:spChg>
      </pc:sldChg>
      <pc:sldChg chg="modSp mod">
        <pc:chgData name="Palomera Martin, Raquel" userId="87f65de5-f949-48bd-b822-a4fc964ab913" providerId="ADAL" clId="{FE08152D-6270-456F-B0FC-E646A58C55D3}" dt="2023-09-12T13:38:55.158" v="67" actId="6549"/>
        <pc:sldMkLst>
          <pc:docMk/>
          <pc:sldMk cId="0" sldId="269"/>
        </pc:sldMkLst>
        <pc:spChg chg="mod">
          <ac:chgData name="Palomera Martin, Raquel" userId="87f65de5-f949-48bd-b822-a4fc964ab913" providerId="ADAL" clId="{FE08152D-6270-456F-B0FC-E646A58C55D3}" dt="2023-09-12T13:38:55.158" v="67" actId="6549"/>
          <ac:spMkLst>
            <pc:docMk/>
            <pc:sldMk cId="0" sldId="269"/>
            <ac:spMk id="3" creationId="{00000000-0000-0000-0000-000000000000}"/>
          </ac:spMkLst>
        </pc:spChg>
      </pc:sldChg>
      <pc:sldChg chg="modSp mod">
        <pc:chgData name="Palomera Martin, Raquel" userId="87f65de5-f949-48bd-b822-a4fc964ab913" providerId="ADAL" clId="{FE08152D-6270-456F-B0FC-E646A58C55D3}" dt="2023-09-12T13:39:19.451" v="68" actId="20577"/>
        <pc:sldMkLst>
          <pc:docMk/>
          <pc:sldMk cId="3585428709" sldId="282"/>
        </pc:sldMkLst>
        <pc:spChg chg="mod">
          <ac:chgData name="Palomera Martin, Raquel" userId="87f65de5-f949-48bd-b822-a4fc964ab913" providerId="ADAL" clId="{FE08152D-6270-456F-B0FC-E646A58C55D3}" dt="2023-09-12T13:39:19.451" v="68" actId="20577"/>
          <ac:spMkLst>
            <pc:docMk/>
            <pc:sldMk cId="3585428709" sldId="282"/>
            <ac:spMk id="6" creationId="{00000000-0000-0000-0000-000000000000}"/>
          </ac:spMkLst>
        </pc:spChg>
      </pc:sldChg>
      <pc:sldChg chg="del mod modShow">
        <pc:chgData name="Palomera Martin, Raquel" userId="87f65de5-f949-48bd-b822-a4fc964ab913" providerId="ADAL" clId="{FE08152D-6270-456F-B0FC-E646A58C55D3}" dt="2023-09-12T13:41:16.499" v="133" actId="47"/>
        <pc:sldMkLst>
          <pc:docMk/>
          <pc:sldMk cId="2262720802" sldId="283"/>
        </pc:sldMkLst>
      </pc:sldChg>
      <pc:sldChg chg="del mod modShow">
        <pc:chgData name="Palomera Martin, Raquel" userId="87f65de5-f949-48bd-b822-a4fc964ab913" providerId="ADAL" clId="{FE08152D-6270-456F-B0FC-E646A58C55D3}" dt="2023-09-12T13:41:17.648" v="134" actId="47"/>
        <pc:sldMkLst>
          <pc:docMk/>
          <pc:sldMk cId="3463581530" sldId="28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9DDAE2-7916-4130-9066-E9F8A33019D2}"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CB08B220-86F8-44C1-8D6E-32BD7EB046BC}">
      <dgm:prSet phldrT="[Texto]" custT="1">
        <dgm:style>
          <a:lnRef idx="2">
            <a:schemeClr val="dk1">
              <a:shade val="50000"/>
            </a:schemeClr>
          </a:lnRef>
          <a:fillRef idx="1">
            <a:schemeClr val="dk1"/>
          </a:fillRef>
          <a:effectRef idx="0">
            <a:schemeClr val="dk1"/>
          </a:effectRef>
          <a:fontRef idx="minor">
            <a:schemeClr val="lt1"/>
          </a:fontRef>
        </dgm:style>
      </dgm:prSet>
      <dgm:spPr>
        <a:solidFill>
          <a:srgbClr val="27ADB6"/>
        </a:solidFill>
        <a:ln>
          <a:solidFill>
            <a:srgbClr val="006771"/>
          </a:solidFill>
        </a:ln>
      </dgm:spPr>
      <dgm:t>
        <a:bodyPr/>
        <a:lstStyle/>
        <a:p>
          <a:r>
            <a:rPr lang="en-US" sz="2000" b="1" dirty="0">
              <a:solidFill>
                <a:schemeClr val="bg1"/>
              </a:solidFill>
              <a:latin typeface="Segoe UI Light" pitchFamily="34" charset="0"/>
            </a:rPr>
            <a:t>Prácticum </a:t>
          </a:r>
          <a:r>
            <a:rPr lang="en-US" sz="2000" b="1" dirty="0" err="1">
              <a:solidFill>
                <a:schemeClr val="bg1"/>
              </a:solidFill>
              <a:latin typeface="Segoe UI Light" pitchFamily="34" charset="0"/>
            </a:rPr>
            <a:t>internacional</a:t>
          </a:r>
          <a:endParaRPr lang="en-US" sz="2000" b="1" dirty="0">
            <a:solidFill>
              <a:schemeClr val="bg1"/>
            </a:solidFill>
            <a:latin typeface="Segoe UI Light" pitchFamily="34" charset="0"/>
          </a:endParaRPr>
        </a:p>
      </dgm:t>
    </dgm:pt>
    <dgm:pt modelId="{784E7CD4-0D68-4E7B-A7D3-D4FE4EAC8282}" type="parTrans" cxnId="{93132626-D321-4C30-9AC7-72AF5ACDA6C5}">
      <dgm:prSet/>
      <dgm:spPr/>
      <dgm:t>
        <a:bodyPr/>
        <a:lstStyle/>
        <a:p>
          <a:endParaRPr lang="en-US" sz="2000" b="1">
            <a:latin typeface="Segoe UI Light" pitchFamily="34" charset="0"/>
          </a:endParaRPr>
        </a:p>
      </dgm:t>
    </dgm:pt>
    <dgm:pt modelId="{28B5BF58-C3B6-40BE-9591-E80083CDC56C}" type="sibTrans" cxnId="{93132626-D321-4C30-9AC7-72AF5ACDA6C5}">
      <dgm:prSet/>
      <dgm:spPr/>
      <dgm:t>
        <a:bodyPr/>
        <a:lstStyle/>
        <a:p>
          <a:endParaRPr lang="en-US" sz="2000" b="1">
            <a:latin typeface="Segoe UI Light" pitchFamily="34" charset="0"/>
          </a:endParaRPr>
        </a:p>
      </dgm:t>
    </dgm:pt>
    <dgm:pt modelId="{5AF0B6B4-2002-462B-B410-FC8D72DB137B}" type="asst">
      <dgm:prSet phldrT="[Texto]" custT="1"/>
      <dgm:spPr>
        <a:solidFill>
          <a:srgbClr val="E6F3FB"/>
        </a:solidFill>
        <a:ln>
          <a:solidFill>
            <a:srgbClr val="006771"/>
          </a:solidFill>
        </a:ln>
      </dgm:spPr>
      <dgm:t>
        <a:bodyPr/>
        <a:lstStyle/>
        <a:p>
          <a:r>
            <a:rPr lang="en-US" sz="2000" b="1" dirty="0">
              <a:latin typeface="Segoe UI Light" pitchFamily="34" charset="0"/>
            </a:rPr>
            <a:t>FINANCIACIÓN</a:t>
          </a:r>
        </a:p>
      </dgm:t>
    </dgm:pt>
    <dgm:pt modelId="{D50F40BF-A285-4980-8CEF-A5B97627B745}" type="parTrans" cxnId="{DE5D6678-AF71-4153-8E46-E52FD2E960E1}">
      <dgm:prSet/>
      <dgm:spPr>
        <a:ln>
          <a:solidFill>
            <a:srgbClr val="006771"/>
          </a:solidFill>
        </a:ln>
      </dgm:spPr>
      <dgm:t>
        <a:bodyPr/>
        <a:lstStyle/>
        <a:p>
          <a:endParaRPr lang="en-US" sz="2000" b="1">
            <a:latin typeface="Segoe UI Light" pitchFamily="34" charset="0"/>
          </a:endParaRPr>
        </a:p>
      </dgm:t>
    </dgm:pt>
    <dgm:pt modelId="{E9BF9FE2-C7D4-48D0-B131-EAFDC5C7759F}" type="sibTrans" cxnId="{DE5D6678-AF71-4153-8E46-E52FD2E960E1}">
      <dgm:prSet/>
      <dgm:spPr/>
      <dgm:t>
        <a:bodyPr/>
        <a:lstStyle/>
        <a:p>
          <a:endParaRPr lang="en-US" sz="2000" b="1">
            <a:latin typeface="Segoe UI Light" pitchFamily="34" charset="0"/>
          </a:endParaRPr>
        </a:p>
      </dgm:t>
    </dgm:pt>
    <dgm:pt modelId="{AEF436E7-366E-4DBC-979C-DA1100719479}" type="asst">
      <dgm:prSet phldrT="[Texto]" custT="1"/>
      <dgm:spPr>
        <a:solidFill>
          <a:srgbClr val="E6F3FB"/>
        </a:solidFill>
        <a:ln>
          <a:solidFill>
            <a:srgbClr val="006771"/>
          </a:solidFill>
        </a:ln>
      </dgm:spPr>
      <dgm:t>
        <a:bodyPr/>
        <a:lstStyle/>
        <a:p>
          <a:r>
            <a:rPr lang="en-US" sz="2000" b="1" dirty="0">
              <a:latin typeface="Segoe UI Light" pitchFamily="34" charset="0"/>
            </a:rPr>
            <a:t>ELECCIÓN DE CENTRO</a:t>
          </a:r>
        </a:p>
      </dgm:t>
    </dgm:pt>
    <dgm:pt modelId="{4000204A-C592-4425-99AD-59F93335214B}" type="parTrans" cxnId="{F85CAEBE-0F7A-41C0-B628-96C5661B94CF}">
      <dgm:prSet/>
      <dgm:spPr>
        <a:ln>
          <a:solidFill>
            <a:srgbClr val="006771"/>
          </a:solidFill>
        </a:ln>
      </dgm:spPr>
      <dgm:t>
        <a:bodyPr/>
        <a:lstStyle/>
        <a:p>
          <a:endParaRPr lang="en-US" sz="2000" b="1">
            <a:latin typeface="Segoe UI Light" pitchFamily="34" charset="0"/>
          </a:endParaRPr>
        </a:p>
      </dgm:t>
    </dgm:pt>
    <dgm:pt modelId="{A58140D9-1165-4B45-B865-A2156E0D9DD5}" type="sibTrans" cxnId="{F85CAEBE-0F7A-41C0-B628-96C5661B94CF}">
      <dgm:prSet/>
      <dgm:spPr/>
      <dgm:t>
        <a:bodyPr/>
        <a:lstStyle/>
        <a:p>
          <a:endParaRPr lang="en-US" sz="2000" b="1">
            <a:latin typeface="Segoe UI Light" pitchFamily="34" charset="0"/>
          </a:endParaRPr>
        </a:p>
      </dgm:t>
    </dgm:pt>
    <dgm:pt modelId="{1163F739-A678-4446-9FA2-78D155EB08C2}" type="asst">
      <dgm:prSet phldrT="[Texto]" custT="1">
        <dgm:style>
          <a:lnRef idx="1">
            <a:schemeClr val="accent6"/>
          </a:lnRef>
          <a:fillRef idx="2">
            <a:schemeClr val="accent6"/>
          </a:fillRef>
          <a:effectRef idx="1">
            <a:schemeClr val="accent6"/>
          </a:effectRef>
          <a:fontRef idx="minor">
            <a:schemeClr val="dk1"/>
          </a:fontRef>
        </dgm:style>
      </dgm:prSet>
      <dgm:spPr/>
      <dgm:t>
        <a:bodyPr/>
        <a:lstStyle/>
        <a:p>
          <a:r>
            <a:rPr lang="en-US" sz="2000" b="1" dirty="0" err="1">
              <a:latin typeface="Segoe UI Light" pitchFamily="34" charset="0"/>
            </a:rPr>
            <a:t>Modalidad</a:t>
          </a:r>
          <a:r>
            <a:rPr lang="en-US" sz="2000" b="1" dirty="0">
              <a:latin typeface="Segoe UI Light" pitchFamily="34" charset="0"/>
            </a:rPr>
            <a:t> </a:t>
          </a:r>
          <a:r>
            <a:rPr lang="en-US" sz="2000" b="1" dirty="0" err="1">
              <a:latin typeface="Segoe UI Light" pitchFamily="34" charset="0"/>
            </a:rPr>
            <a:t>cerrada</a:t>
          </a:r>
          <a:r>
            <a:rPr lang="en-US" sz="2000" b="1" dirty="0">
              <a:latin typeface="Segoe UI Light" pitchFamily="34" charset="0"/>
            </a:rPr>
            <a:t>:</a:t>
          </a:r>
        </a:p>
        <a:p>
          <a:r>
            <a:rPr lang="en-US" sz="2000" b="1" dirty="0">
              <a:latin typeface="Segoe UI Light" pitchFamily="34" charset="0"/>
            </a:rPr>
            <a:t>OFERTA FACULTAD DE EDUCACIÓN</a:t>
          </a:r>
        </a:p>
      </dgm:t>
    </dgm:pt>
    <dgm:pt modelId="{12AB8C66-7986-49E9-978A-7045BDA8D883}" type="parTrans" cxnId="{FD2B0D1C-99FC-4843-8409-3778F2BAF06B}">
      <dgm:prSet/>
      <dgm:spPr>
        <a:ln>
          <a:solidFill>
            <a:srgbClr val="006771"/>
          </a:solidFill>
        </a:ln>
      </dgm:spPr>
      <dgm:t>
        <a:bodyPr/>
        <a:lstStyle/>
        <a:p>
          <a:endParaRPr lang="en-US" sz="2000" b="1">
            <a:latin typeface="Segoe UI Light" pitchFamily="34" charset="0"/>
          </a:endParaRPr>
        </a:p>
      </dgm:t>
    </dgm:pt>
    <dgm:pt modelId="{3D6C44F3-3E3A-4818-AC02-401EF1332D96}" type="sibTrans" cxnId="{FD2B0D1C-99FC-4843-8409-3778F2BAF06B}">
      <dgm:prSet/>
      <dgm:spPr/>
      <dgm:t>
        <a:bodyPr/>
        <a:lstStyle/>
        <a:p>
          <a:endParaRPr lang="en-US" sz="2000" b="1">
            <a:latin typeface="Segoe UI Light" pitchFamily="34" charset="0"/>
          </a:endParaRPr>
        </a:p>
      </dgm:t>
    </dgm:pt>
    <dgm:pt modelId="{150766EB-7203-40D1-97F7-239479F80A2D}" type="asst">
      <dgm:prSet phldrT="[Texto]" custT="1"/>
      <dgm:spPr/>
      <dgm:t>
        <a:bodyPr/>
        <a:lstStyle/>
        <a:p>
          <a:r>
            <a:rPr lang="en-US" sz="2000" b="1" dirty="0" err="1">
              <a:latin typeface="Segoe UI Light" pitchFamily="34" charset="0"/>
            </a:rPr>
            <a:t>Modalidad</a:t>
          </a:r>
          <a:r>
            <a:rPr lang="en-US" sz="2000" b="1" dirty="0">
              <a:latin typeface="Segoe UI Light" pitchFamily="34" charset="0"/>
            </a:rPr>
            <a:t>  </a:t>
          </a:r>
          <a:r>
            <a:rPr lang="en-US" sz="2000" b="1" dirty="0" err="1">
              <a:latin typeface="Segoe UI Light" pitchFamily="34" charset="0"/>
            </a:rPr>
            <a:t>abierta</a:t>
          </a:r>
          <a:r>
            <a:rPr lang="en-US" sz="2000" b="1" dirty="0">
              <a:latin typeface="Segoe UI Light" pitchFamily="34" charset="0"/>
            </a:rPr>
            <a:t>: </a:t>
          </a:r>
        </a:p>
        <a:p>
          <a:r>
            <a:rPr lang="en-US" sz="2000" b="1" dirty="0">
              <a:latin typeface="Segoe UI Light" pitchFamily="34" charset="0"/>
            </a:rPr>
            <a:t>LIBRE ELECCIÓN</a:t>
          </a:r>
        </a:p>
      </dgm:t>
    </dgm:pt>
    <dgm:pt modelId="{6843584A-0BF6-471B-9939-F7874A6555B0}" type="parTrans" cxnId="{700EBBED-A4A5-41AD-A35C-A27A4CBF4F24}">
      <dgm:prSet/>
      <dgm:spPr>
        <a:ln>
          <a:solidFill>
            <a:srgbClr val="006771"/>
          </a:solidFill>
        </a:ln>
      </dgm:spPr>
      <dgm:t>
        <a:bodyPr/>
        <a:lstStyle/>
        <a:p>
          <a:endParaRPr lang="en-US" sz="2000" b="1">
            <a:latin typeface="Segoe UI Light" pitchFamily="34" charset="0"/>
          </a:endParaRPr>
        </a:p>
      </dgm:t>
    </dgm:pt>
    <dgm:pt modelId="{771F8217-8ECC-4B8E-AE26-0075B31D45F0}" type="sibTrans" cxnId="{700EBBED-A4A5-41AD-A35C-A27A4CBF4F24}">
      <dgm:prSet/>
      <dgm:spPr/>
      <dgm:t>
        <a:bodyPr/>
        <a:lstStyle/>
        <a:p>
          <a:endParaRPr lang="en-US" sz="2000" b="1">
            <a:latin typeface="Segoe UI Light" pitchFamily="34" charset="0"/>
          </a:endParaRPr>
        </a:p>
      </dgm:t>
    </dgm:pt>
    <dgm:pt modelId="{0C041F28-3C22-4327-B8CC-9BD7F39BEC28}" type="asst">
      <dgm:prSet phldrT="[Texto]" custT="1">
        <dgm:style>
          <a:lnRef idx="1">
            <a:schemeClr val="accent6"/>
          </a:lnRef>
          <a:fillRef idx="2">
            <a:schemeClr val="accent6"/>
          </a:fillRef>
          <a:effectRef idx="1">
            <a:schemeClr val="accent6"/>
          </a:effectRef>
          <a:fontRef idx="minor">
            <a:schemeClr val="dk1"/>
          </a:fontRef>
        </dgm:style>
      </dgm:prSet>
      <dgm:spPr/>
      <dgm:t>
        <a:bodyPr/>
        <a:lstStyle/>
        <a:p>
          <a:r>
            <a:rPr lang="en-US" sz="2000" b="1" dirty="0">
              <a:latin typeface="Segoe UI Light" pitchFamily="34" charset="0"/>
            </a:rPr>
            <a:t>SÍ</a:t>
          </a:r>
        </a:p>
      </dgm:t>
    </dgm:pt>
    <dgm:pt modelId="{52598D40-1159-44F1-B9E9-CFDE5E2075D8}" type="parTrans" cxnId="{A5472347-4790-45F3-ACF6-51903159C2F1}">
      <dgm:prSet/>
      <dgm:spPr>
        <a:ln>
          <a:solidFill>
            <a:srgbClr val="006771"/>
          </a:solidFill>
        </a:ln>
      </dgm:spPr>
      <dgm:t>
        <a:bodyPr/>
        <a:lstStyle/>
        <a:p>
          <a:endParaRPr lang="en-US" sz="2000" b="1">
            <a:latin typeface="Segoe UI Light" pitchFamily="34" charset="0"/>
          </a:endParaRPr>
        </a:p>
      </dgm:t>
    </dgm:pt>
    <dgm:pt modelId="{91656A21-610B-4118-AE7D-010E049E224D}" type="sibTrans" cxnId="{A5472347-4790-45F3-ACF6-51903159C2F1}">
      <dgm:prSet/>
      <dgm:spPr/>
      <dgm:t>
        <a:bodyPr/>
        <a:lstStyle/>
        <a:p>
          <a:endParaRPr lang="en-US" sz="2000" b="1">
            <a:latin typeface="Segoe UI Light" pitchFamily="34" charset="0"/>
          </a:endParaRPr>
        </a:p>
      </dgm:t>
    </dgm:pt>
    <dgm:pt modelId="{C2FD2C24-0429-4E32-A03F-9F01F807EED9}" type="asst">
      <dgm:prSet phldrT="[Texto]" custT="1"/>
      <dgm:spPr/>
      <dgm:t>
        <a:bodyPr/>
        <a:lstStyle/>
        <a:p>
          <a:r>
            <a:rPr lang="en-US" sz="2000" b="1" dirty="0">
              <a:latin typeface="Segoe UI Light" pitchFamily="34" charset="0"/>
            </a:rPr>
            <a:t>NO</a:t>
          </a:r>
        </a:p>
      </dgm:t>
    </dgm:pt>
    <dgm:pt modelId="{534CD150-2965-4ED8-A92C-CF07595EDEA8}" type="parTrans" cxnId="{FEA4F844-88BE-40D1-A982-D290D8EA9114}">
      <dgm:prSet/>
      <dgm:spPr>
        <a:ln>
          <a:solidFill>
            <a:srgbClr val="006771"/>
          </a:solidFill>
        </a:ln>
      </dgm:spPr>
      <dgm:t>
        <a:bodyPr/>
        <a:lstStyle/>
        <a:p>
          <a:endParaRPr lang="en-US" sz="2000" b="1">
            <a:latin typeface="Segoe UI Light" pitchFamily="34" charset="0"/>
          </a:endParaRPr>
        </a:p>
      </dgm:t>
    </dgm:pt>
    <dgm:pt modelId="{2CBF582C-E0CB-4DF4-98FB-ABB0783F4E4A}" type="sibTrans" cxnId="{FEA4F844-88BE-40D1-A982-D290D8EA9114}">
      <dgm:prSet/>
      <dgm:spPr/>
      <dgm:t>
        <a:bodyPr/>
        <a:lstStyle/>
        <a:p>
          <a:endParaRPr lang="en-US" sz="2000" b="1">
            <a:latin typeface="Segoe UI Light" pitchFamily="34" charset="0"/>
          </a:endParaRPr>
        </a:p>
      </dgm:t>
    </dgm:pt>
    <dgm:pt modelId="{A73BA0B1-992E-462A-9E1F-4581333BD5BF}" type="pres">
      <dgm:prSet presAssocID="{E99DDAE2-7916-4130-9066-E9F8A33019D2}" presName="hierChild1" presStyleCnt="0">
        <dgm:presLayoutVars>
          <dgm:orgChart val="1"/>
          <dgm:chPref val="1"/>
          <dgm:dir/>
          <dgm:animOne val="branch"/>
          <dgm:animLvl val="lvl"/>
          <dgm:resizeHandles/>
        </dgm:presLayoutVars>
      </dgm:prSet>
      <dgm:spPr/>
    </dgm:pt>
    <dgm:pt modelId="{D0CE88E5-90F2-4095-8A00-A36469A8385B}" type="pres">
      <dgm:prSet presAssocID="{CB08B220-86F8-44C1-8D6E-32BD7EB046BC}" presName="hierRoot1" presStyleCnt="0">
        <dgm:presLayoutVars>
          <dgm:hierBranch val="init"/>
        </dgm:presLayoutVars>
      </dgm:prSet>
      <dgm:spPr/>
    </dgm:pt>
    <dgm:pt modelId="{DE640452-4952-4983-9D92-B2198280FBCE}" type="pres">
      <dgm:prSet presAssocID="{CB08B220-86F8-44C1-8D6E-32BD7EB046BC}" presName="rootComposite1" presStyleCnt="0"/>
      <dgm:spPr/>
    </dgm:pt>
    <dgm:pt modelId="{E80A2090-651D-4C32-9032-97C44981D361}" type="pres">
      <dgm:prSet presAssocID="{CB08B220-86F8-44C1-8D6E-32BD7EB046BC}" presName="rootText1" presStyleLbl="node0" presStyleIdx="0" presStyleCnt="1" custScaleX="160642" custScaleY="55792" custLinFactNeighborX="-1870" custLinFactNeighborY="-37924">
        <dgm:presLayoutVars>
          <dgm:chPref val="3"/>
        </dgm:presLayoutVars>
      </dgm:prSet>
      <dgm:spPr/>
    </dgm:pt>
    <dgm:pt modelId="{860B3085-DD5B-48B2-B0DF-DD586E16270E}" type="pres">
      <dgm:prSet presAssocID="{CB08B220-86F8-44C1-8D6E-32BD7EB046BC}" presName="rootConnector1" presStyleLbl="node1" presStyleIdx="0" presStyleCnt="0"/>
      <dgm:spPr/>
    </dgm:pt>
    <dgm:pt modelId="{805DE9C4-608F-4470-ADF3-8B809320BAD2}" type="pres">
      <dgm:prSet presAssocID="{CB08B220-86F8-44C1-8D6E-32BD7EB046BC}" presName="hierChild2" presStyleCnt="0"/>
      <dgm:spPr/>
    </dgm:pt>
    <dgm:pt modelId="{281C424F-C00F-4AB1-8D32-7691FBB9E7B3}" type="pres">
      <dgm:prSet presAssocID="{CB08B220-86F8-44C1-8D6E-32BD7EB046BC}" presName="hierChild3" presStyleCnt="0"/>
      <dgm:spPr/>
    </dgm:pt>
    <dgm:pt modelId="{BDFB6C6C-3B6C-4C1F-BF1E-CD1CA07728FF}" type="pres">
      <dgm:prSet presAssocID="{D50F40BF-A285-4980-8CEF-A5B97627B745}" presName="Name111" presStyleLbl="parChTrans1D2" presStyleIdx="0" presStyleCnt="2"/>
      <dgm:spPr/>
    </dgm:pt>
    <dgm:pt modelId="{C42BE39E-101B-4CFA-A173-C0CB3B4C1377}" type="pres">
      <dgm:prSet presAssocID="{5AF0B6B4-2002-462B-B410-FC8D72DB137B}" presName="hierRoot3" presStyleCnt="0">
        <dgm:presLayoutVars>
          <dgm:hierBranch val="init"/>
        </dgm:presLayoutVars>
      </dgm:prSet>
      <dgm:spPr/>
    </dgm:pt>
    <dgm:pt modelId="{6F98582D-2BA5-4BAB-9D39-614B184FE8D7}" type="pres">
      <dgm:prSet presAssocID="{5AF0B6B4-2002-462B-B410-FC8D72DB137B}" presName="rootComposite3" presStyleCnt="0"/>
      <dgm:spPr/>
    </dgm:pt>
    <dgm:pt modelId="{D79B8108-79B8-49CE-9DDC-F0648CB741E2}" type="pres">
      <dgm:prSet presAssocID="{5AF0B6B4-2002-462B-B410-FC8D72DB137B}" presName="rootText3" presStyleLbl="asst1" presStyleIdx="0" presStyleCnt="6" custScaleX="117521" custScaleY="45824" custLinFactNeighborX="-14773" custLinFactNeighborY="-53009">
        <dgm:presLayoutVars>
          <dgm:chPref val="3"/>
        </dgm:presLayoutVars>
      </dgm:prSet>
      <dgm:spPr/>
    </dgm:pt>
    <dgm:pt modelId="{16962680-5874-4082-A53C-20367DB2682F}" type="pres">
      <dgm:prSet presAssocID="{5AF0B6B4-2002-462B-B410-FC8D72DB137B}" presName="rootConnector3" presStyleLbl="asst1" presStyleIdx="0" presStyleCnt="6"/>
      <dgm:spPr/>
    </dgm:pt>
    <dgm:pt modelId="{E49D08D2-DC68-4AE2-9969-CB433E149B28}" type="pres">
      <dgm:prSet presAssocID="{5AF0B6B4-2002-462B-B410-FC8D72DB137B}" presName="hierChild6" presStyleCnt="0"/>
      <dgm:spPr/>
    </dgm:pt>
    <dgm:pt modelId="{9AB0EC6A-70D6-4F43-AB02-2CCBC5C5C7AB}" type="pres">
      <dgm:prSet presAssocID="{5AF0B6B4-2002-462B-B410-FC8D72DB137B}" presName="hierChild7" presStyleCnt="0"/>
      <dgm:spPr/>
    </dgm:pt>
    <dgm:pt modelId="{1F3AD8E3-ED24-4C58-82C3-54FDAEA059F1}" type="pres">
      <dgm:prSet presAssocID="{534CD150-2965-4ED8-A92C-CF07595EDEA8}" presName="Name111" presStyleLbl="parChTrans1D3" presStyleIdx="0" presStyleCnt="4"/>
      <dgm:spPr/>
    </dgm:pt>
    <dgm:pt modelId="{47A1F9EA-5C58-4AD5-862F-3BD43EDCE57C}" type="pres">
      <dgm:prSet presAssocID="{C2FD2C24-0429-4E32-A03F-9F01F807EED9}" presName="hierRoot3" presStyleCnt="0">
        <dgm:presLayoutVars>
          <dgm:hierBranch val="init"/>
        </dgm:presLayoutVars>
      </dgm:prSet>
      <dgm:spPr/>
    </dgm:pt>
    <dgm:pt modelId="{B2608822-3A7E-458F-8DD1-5788499437EC}" type="pres">
      <dgm:prSet presAssocID="{C2FD2C24-0429-4E32-A03F-9F01F807EED9}" presName="rootComposite3" presStyleCnt="0"/>
      <dgm:spPr/>
    </dgm:pt>
    <dgm:pt modelId="{2881FD3A-E55A-4FBB-9B58-C2B36B00117E}" type="pres">
      <dgm:prSet presAssocID="{C2FD2C24-0429-4E32-A03F-9F01F807EED9}" presName="rootText3" presStyleLbl="asst1" presStyleIdx="1" presStyleCnt="6" custScaleX="25743" custScaleY="44352" custLinFactNeighborX="-32342" custLinFactNeighborY="-63770">
        <dgm:presLayoutVars>
          <dgm:chPref val="3"/>
        </dgm:presLayoutVars>
      </dgm:prSet>
      <dgm:spPr/>
    </dgm:pt>
    <dgm:pt modelId="{9172D7F7-288A-46F0-AC09-5EA99B54066A}" type="pres">
      <dgm:prSet presAssocID="{C2FD2C24-0429-4E32-A03F-9F01F807EED9}" presName="rootConnector3" presStyleLbl="asst1" presStyleIdx="1" presStyleCnt="6"/>
      <dgm:spPr/>
    </dgm:pt>
    <dgm:pt modelId="{CCB3AA25-61BD-487F-8AA6-4F8A44FD7163}" type="pres">
      <dgm:prSet presAssocID="{C2FD2C24-0429-4E32-A03F-9F01F807EED9}" presName="hierChild6" presStyleCnt="0"/>
      <dgm:spPr/>
    </dgm:pt>
    <dgm:pt modelId="{B3DA6476-71A6-4E1F-9BB0-D296B162C45D}" type="pres">
      <dgm:prSet presAssocID="{C2FD2C24-0429-4E32-A03F-9F01F807EED9}" presName="hierChild7" presStyleCnt="0"/>
      <dgm:spPr/>
    </dgm:pt>
    <dgm:pt modelId="{F7C2C14F-1A8B-40E2-B9F9-161F128B94EC}" type="pres">
      <dgm:prSet presAssocID="{52598D40-1159-44F1-B9E9-CFDE5E2075D8}" presName="Name111" presStyleLbl="parChTrans1D3" presStyleIdx="1" presStyleCnt="4"/>
      <dgm:spPr/>
    </dgm:pt>
    <dgm:pt modelId="{0E19014C-157A-4781-A240-5A7B24543C74}" type="pres">
      <dgm:prSet presAssocID="{0C041F28-3C22-4327-B8CC-9BD7F39BEC28}" presName="hierRoot3" presStyleCnt="0">
        <dgm:presLayoutVars>
          <dgm:hierBranch val="init"/>
        </dgm:presLayoutVars>
      </dgm:prSet>
      <dgm:spPr/>
    </dgm:pt>
    <dgm:pt modelId="{FE32BE7E-BE7E-4CDC-83D1-52353313348C}" type="pres">
      <dgm:prSet presAssocID="{0C041F28-3C22-4327-B8CC-9BD7F39BEC28}" presName="rootComposite3" presStyleCnt="0"/>
      <dgm:spPr/>
    </dgm:pt>
    <dgm:pt modelId="{1CEC78B2-018A-42E1-BF78-44C288710F8A}" type="pres">
      <dgm:prSet presAssocID="{0C041F28-3C22-4327-B8CC-9BD7F39BEC28}" presName="rootText3" presStyleLbl="asst1" presStyleIdx="2" presStyleCnt="6" custScaleX="24686" custScaleY="46851" custLinFactNeighborX="-41703" custLinFactNeighborY="-63845">
        <dgm:presLayoutVars>
          <dgm:chPref val="3"/>
        </dgm:presLayoutVars>
      </dgm:prSet>
      <dgm:spPr/>
    </dgm:pt>
    <dgm:pt modelId="{12CE0CDF-4EC3-4EC7-A480-A815E390F8A1}" type="pres">
      <dgm:prSet presAssocID="{0C041F28-3C22-4327-B8CC-9BD7F39BEC28}" presName="rootConnector3" presStyleLbl="asst1" presStyleIdx="2" presStyleCnt="6"/>
      <dgm:spPr/>
    </dgm:pt>
    <dgm:pt modelId="{731D7038-A2FA-462C-BF19-DA7D974264DD}" type="pres">
      <dgm:prSet presAssocID="{0C041F28-3C22-4327-B8CC-9BD7F39BEC28}" presName="hierChild6" presStyleCnt="0"/>
      <dgm:spPr/>
    </dgm:pt>
    <dgm:pt modelId="{BC54F310-AE73-41BB-A7C4-EBEF97BA0189}" type="pres">
      <dgm:prSet presAssocID="{0C041F28-3C22-4327-B8CC-9BD7F39BEC28}" presName="hierChild7" presStyleCnt="0"/>
      <dgm:spPr/>
    </dgm:pt>
    <dgm:pt modelId="{D98B81B4-C20B-4B60-8308-9C2C2E350A32}" type="pres">
      <dgm:prSet presAssocID="{4000204A-C592-4425-99AD-59F93335214B}" presName="Name111" presStyleLbl="parChTrans1D2" presStyleIdx="1" presStyleCnt="2"/>
      <dgm:spPr/>
    </dgm:pt>
    <dgm:pt modelId="{99712EEA-E88F-4996-9BE7-EC5BDE33BBE5}" type="pres">
      <dgm:prSet presAssocID="{AEF436E7-366E-4DBC-979C-DA1100719479}" presName="hierRoot3" presStyleCnt="0">
        <dgm:presLayoutVars>
          <dgm:hierBranch val="init"/>
        </dgm:presLayoutVars>
      </dgm:prSet>
      <dgm:spPr/>
    </dgm:pt>
    <dgm:pt modelId="{8FB345B8-1D6E-4756-81D5-D81437160B89}" type="pres">
      <dgm:prSet presAssocID="{AEF436E7-366E-4DBC-979C-DA1100719479}" presName="rootComposite3" presStyleCnt="0"/>
      <dgm:spPr/>
    </dgm:pt>
    <dgm:pt modelId="{93BAFF89-48DE-4BE7-8C9F-744120908A8A}" type="pres">
      <dgm:prSet presAssocID="{AEF436E7-366E-4DBC-979C-DA1100719479}" presName="rootText3" presStyleLbl="asst1" presStyleIdx="3" presStyleCnt="6" custScaleX="128837" custScaleY="45356" custLinFactNeighborX="-17614" custLinFactNeighborY="-52529">
        <dgm:presLayoutVars>
          <dgm:chPref val="3"/>
        </dgm:presLayoutVars>
      </dgm:prSet>
      <dgm:spPr/>
    </dgm:pt>
    <dgm:pt modelId="{37ED551B-31C2-4929-AACD-A3313EC0914E}" type="pres">
      <dgm:prSet presAssocID="{AEF436E7-366E-4DBC-979C-DA1100719479}" presName="rootConnector3" presStyleLbl="asst1" presStyleIdx="3" presStyleCnt="6"/>
      <dgm:spPr/>
    </dgm:pt>
    <dgm:pt modelId="{B3EFAD99-E6CD-4F22-AE21-0203EFC16DA2}" type="pres">
      <dgm:prSet presAssocID="{AEF436E7-366E-4DBC-979C-DA1100719479}" presName="hierChild6" presStyleCnt="0"/>
      <dgm:spPr/>
    </dgm:pt>
    <dgm:pt modelId="{ADE557E6-52FF-4DA6-B2BA-FF579B66BF0B}" type="pres">
      <dgm:prSet presAssocID="{AEF436E7-366E-4DBC-979C-DA1100719479}" presName="hierChild7" presStyleCnt="0"/>
      <dgm:spPr/>
    </dgm:pt>
    <dgm:pt modelId="{79541C87-2B42-4B9D-A5B9-708FEB2DC866}" type="pres">
      <dgm:prSet presAssocID="{6843584A-0BF6-471B-9939-F7874A6555B0}" presName="Name111" presStyleLbl="parChTrans1D3" presStyleIdx="2" presStyleCnt="4"/>
      <dgm:spPr/>
    </dgm:pt>
    <dgm:pt modelId="{B302F6F6-D4B7-436B-ABF0-36F8B19B11E5}" type="pres">
      <dgm:prSet presAssocID="{150766EB-7203-40D1-97F7-239479F80A2D}" presName="hierRoot3" presStyleCnt="0">
        <dgm:presLayoutVars>
          <dgm:hierBranch val="init"/>
        </dgm:presLayoutVars>
      </dgm:prSet>
      <dgm:spPr/>
    </dgm:pt>
    <dgm:pt modelId="{FDD1B68C-5B66-4505-BC6A-D0BA3B2CE545}" type="pres">
      <dgm:prSet presAssocID="{150766EB-7203-40D1-97F7-239479F80A2D}" presName="rootComposite3" presStyleCnt="0"/>
      <dgm:spPr/>
    </dgm:pt>
    <dgm:pt modelId="{31C227C6-9350-4A13-B9D5-5C2EF2BE007C}" type="pres">
      <dgm:prSet presAssocID="{150766EB-7203-40D1-97F7-239479F80A2D}" presName="rootText3" presStyleLbl="asst1" presStyleIdx="4" presStyleCnt="6" custScaleX="95755" custScaleY="113655" custLinFactNeighborX="-39611" custLinFactNeighborY="-76452">
        <dgm:presLayoutVars>
          <dgm:chPref val="3"/>
        </dgm:presLayoutVars>
      </dgm:prSet>
      <dgm:spPr/>
    </dgm:pt>
    <dgm:pt modelId="{D694982F-C2AE-43A1-97EC-1A4875A8A6E5}" type="pres">
      <dgm:prSet presAssocID="{150766EB-7203-40D1-97F7-239479F80A2D}" presName="rootConnector3" presStyleLbl="asst1" presStyleIdx="4" presStyleCnt="6"/>
      <dgm:spPr/>
    </dgm:pt>
    <dgm:pt modelId="{708286FE-795A-4A01-A77C-E271B680B1E9}" type="pres">
      <dgm:prSet presAssocID="{150766EB-7203-40D1-97F7-239479F80A2D}" presName="hierChild6" presStyleCnt="0"/>
      <dgm:spPr/>
    </dgm:pt>
    <dgm:pt modelId="{399D7713-9157-4FCE-8EAA-FCAA62C1A64F}" type="pres">
      <dgm:prSet presAssocID="{150766EB-7203-40D1-97F7-239479F80A2D}" presName="hierChild7" presStyleCnt="0"/>
      <dgm:spPr/>
    </dgm:pt>
    <dgm:pt modelId="{4D1796B8-7E86-4B89-85D2-C1352D9CD11B}" type="pres">
      <dgm:prSet presAssocID="{12AB8C66-7986-49E9-978A-7045BDA8D883}" presName="Name111" presStyleLbl="parChTrans1D3" presStyleIdx="3" presStyleCnt="4"/>
      <dgm:spPr/>
    </dgm:pt>
    <dgm:pt modelId="{098FA2CB-4E07-45D0-88ED-633F6D826B8D}" type="pres">
      <dgm:prSet presAssocID="{1163F739-A678-4446-9FA2-78D155EB08C2}" presName="hierRoot3" presStyleCnt="0">
        <dgm:presLayoutVars>
          <dgm:hierBranch val="init"/>
        </dgm:presLayoutVars>
      </dgm:prSet>
      <dgm:spPr/>
    </dgm:pt>
    <dgm:pt modelId="{88F9FD08-3E67-4613-9CAE-1BA8910EF3B4}" type="pres">
      <dgm:prSet presAssocID="{1163F739-A678-4446-9FA2-78D155EB08C2}" presName="rootComposite3" presStyleCnt="0"/>
      <dgm:spPr/>
    </dgm:pt>
    <dgm:pt modelId="{613F6B6E-253F-4BC3-A55E-370DB3C8C0F9}" type="pres">
      <dgm:prSet presAssocID="{1163F739-A678-4446-9FA2-78D155EB08C2}" presName="rootText3" presStyleLbl="asst1" presStyleIdx="5" presStyleCnt="6" custScaleX="111743" custLinFactNeighborX="-1124" custLinFactNeighborY="-76421">
        <dgm:presLayoutVars>
          <dgm:chPref val="3"/>
        </dgm:presLayoutVars>
      </dgm:prSet>
      <dgm:spPr/>
    </dgm:pt>
    <dgm:pt modelId="{A21FD700-177C-4884-A55E-D0AB0A582216}" type="pres">
      <dgm:prSet presAssocID="{1163F739-A678-4446-9FA2-78D155EB08C2}" presName="rootConnector3" presStyleLbl="asst1" presStyleIdx="5" presStyleCnt="6"/>
      <dgm:spPr/>
    </dgm:pt>
    <dgm:pt modelId="{D0740946-DF26-43F2-8378-0E0A3755BD0B}" type="pres">
      <dgm:prSet presAssocID="{1163F739-A678-4446-9FA2-78D155EB08C2}" presName="hierChild6" presStyleCnt="0"/>
      <dgm:spPr/>
    </dgm:pt>
    <dgm:pt modelId="{B6A22AE7-7C3C-446F-A3D0-069723D42936}" type="pres">
      <dgm:prSet presAssocID="{1163F739-A678-4446-9FA2-78D155EB08C2}" presName="hierChild7" presStyleCnt="0"/>
      <dgm:spPr/>
    </dgm:pt>
  </dgm:ptLst>
  <dgm:cxnLst>
    <dgm:cxn modelId="{BC2B0900-CD9F-4085-A617-06EAE58078AF}" type="presOf" srcId="{6843584A-0BF6-471B-9939-F7874A6555B0}" destId="{79541C87-2B42-4B9D-A5B9-708FEB2DC866}" srcOrd="0" destOrd="0" presId="urn:microsoft.com/office/officeart/2005/8/layout/orgChart1"/>
    <dgm:cxn modelId="{7AD10A0C-00A2-4F02-B93B-BB9A66B2D7F5}" type="presOf" srcId="{C2FD2C24-0429-4E32-A03F-9F01F807EED9}" destId="{2881FD3A-E55A-4FBB-9B58-C2B36B00117E}" srcOrd="0" destOrd="0" presId="urn:microsoft.com/office/officeart/2005/8/layout/orgChart1"/>
    <dgm:cxn modelId="{07D0DB0F-1CEA-4B4A-89A9-2EA0E168F018}" type="presOf" srcId="{0C041F28-3C22-4327-B8CC-9BD7F39BEC28}" destId="{1CEC78B2-018A-42E1-BF78-44C288710F8A}" srcOrd="0" destOrd="0" presId="urn:microsoft.com/office/officeart/2005/8/layout/orgChart1"/>
    <dgm:cxn modelId="{BAAF8D15-89F8-418C-8124-06EDF30BF92C}" type="presOf" srcId="{D50F40BF-A285-4980-8CEF-A5B97627B745}" destId="{BDFB6C6C-3B6C-4C1F-BF1E-CD1CA07728FF}" srcOrd="0" destOrd="0" presId="urn:microsoft.com/office/officeart/2005/8/layout/orgChart1"/>
    <dgm:cxn modelId="{FD2B0D1C-99FC-4843-8409-3778F2BAF06B}" srcId="{AEF436E7-366E-4DBC-979C-DA1100719479}" destId="{1163F739-A678-4446-9FA2-78D155EB08C2}" srcOrd="1" destOrd="0" parTransId="{12AB8C66-7986-49E9-978A-7045BDA8D883}" sibTransId="{3D6C44F3-3E3A-4818-AC02-401EF1332D96}"/>
    <dgm:cxn modelId="{6BFDA022-BFE0-46C5-A823-B2986DCE9777}" type="presOf" srcId="{52598D40-1159-44F1-B9E9-CFDE5E2075D8}" destId="{F7C2C14F-1A8B-40E2-B9F9-161F128B94EC}" srcOrd="0" destOrd="0" presId="urn:microsoft.com/office/officeart/2005/8/layout/orgChart1"/>
    <dgm:cxn modelId="{93132626-D321-4C30-9AC7-72AF5ACDA6C5}" srcId="{E99DDAE2-7916-4130-9066-E9F8A33019D2}" destId="{CB08B220-86F8-44C1-8D6E-32BD7EB046BC}" srcOrd="0" destOrd="0" parTransId="{784E7CD4-0D68-4E7B-A7D3-D4FE4EAC8282}" sibTransId="{28B5BF58-C3B6-40BE-9591-E80083CDC56C}"/>
    <dgm:cxn modelId="{FCE8152E-AC19-4E24-9390-5834CC6D3A17}" type="presOf" srcId="{1163F739-A678-4446-9FA2-78D155EB08C2}" destId="{A21FD700-177C-4884-A55E-D0AB0A582216}" srcOrd="1" destOrd="0" presId="urn:microsoft.com/office/officeart/2005/8/layout/orgChart1"/>
    <dgm:cxn modelId="{BBC12031-2F96-4883-AE65-ADFF37B114B7}" type="presOf" srcId="{534CD150-2965-4ED8-A92C-CF07595EDEA8}" destId="{1F3AD8E3-ED24-4C58-82C3-54FDAEA059F1}" srcOrd="0" destOrd="0" presId="urn:microsoft.com/office/officeart/2005/8/layout/orgChart1"/>
    <dgm:cxn modelId="{8E10CB37-1C0C-4801-8AD1-5FC0EDC159BC}" type="presOf" srcId="{150766EB-7203-40D1-97F7-239479F80A2D}" destId="{31C227C6-9350-4A13-B9D5-5C2EF2BE007C}" srcOrd="0" destOrd="0" presId="urn:microsoft.com/office/officeart/2005/8/layout/orgChart1"/>
    <dgm:cxn modelId="{1CCA935B-AB93-45D3-BE44-AB81D8B2A34B}" type="presOf" srcId="{1163F739-A678-4446-9FA2-78D155EB08C2}" destId="{613F6B6E-253F-4BC3-A55E-370DB3C8C0F9}" srcOrd="0" destOrd="0" presId="urn:microsoft.com/office/officeart/2005/8/layout/orgChart1"/>
    <dgm:cxn modelId="{FEA4F844-88BE-40D1-A982-D290D8EA9114}" srcId="{5AF0B6B4-2002-462B-B410-FC8D72DB137B}" destId="{C2FD2C24-0429-4E32-A03F-9F01F807EED9}" srcOrd="0" destOrd="0" parTransId="{534CD150-2965-4ED8-A92C-CF07595EDEA8}" sibTransId="{2CBF582C-E0CB-4DF4-98FB-ABB0783F4E4A}"/>
    <dgm:cxn modelId="{51769346-7EF5-4470-A1B2-DCE6103EBD9C}" type="presOf" srcId="{150766EB-7203-40D1-97F7-239479F80A2D}" destId="{D694982F-C2AE-43A1-97EC-1A4875A8A6E5}" srcOrd="1" destOrd="0" presId="urn:microsoft.com/office/officeart/2005/8/layout/orgChart1"/>
    <dgm:cxn modelId="{A5472347-4790-45F3-ACF6-51903159C2F1}" srcId="{5AF0B6B4-2002-462B-B410-FC8D72DB137B}" destId="{0C041F28-3C22-4327-B8CC-9BD7F39BEC28}" srcOrd="1" destOrd="0" parTransId="{52598D40-1159-44F1-B9E9-CFDE5E2075D8}" sibTransId="{91656A21-610B-4118-AE7D-010E049E224D}"/>
    <dgm:cxn modelId="{2790524B-821C-405A-B38E-717F66366BE9}" type="presOf" srcId="{12AB8C66-7986-49E9-978A-7045BDA8D883}" destId="{4D1796B8-7E86-4B89-85D2-C1352D9CD11B}" srcOrd="0" destOrd="0" presId="urn:microsoft.com/office/officeart/2005/8/layout/orgChart1"/>
    <dgm:cxn modelId="{DE5D6678-AF71-4153-8E46-E52FD2E960E1}" srcId="{CB08B220-86F8-44C1-8D6E-32BD7EB046BC}" destId="{5AF0B6B4-2002-462B-B410-FC8D72DB137B}" srcOrd="0" destOrd="0" parTransId="{D50F40BF-A285-4980-8CEF-A5B97627B745}" sibTransId="{E9BF9FE2-C7D4-48D0-B131-EAFDC5C7759F}"/>
    <dgm:cxn modelId="{0151A380-FCF9-4E08-8EDD-BA0FB8E797D7}" type="presOf" srcId="{0C041F28-3C22-4327-B8CC-9BD7F39BEC28}" destId="{12CE0CDF-4EC3-4EC7-A480-A815E390F8A1}" srcOrd="1" destOrd="0" presId="urn:microsoft.com/office/officeart/2005/8/layout/orgChart1"/>
    <dgm:cxn modelId="{94E4FC9E-BD9F-4E07-91F3-D751FBBA0510}" type="presOf" srcId="{5AF0B6B4-2002-462B-B410-FC8D72DB137B}" destId="{D79B8108-79B8-49CE-9DDC-F0648CB741E2}" srcOrd="0" destOrd="0" presId="urn:microsoft.com/office/officeart/2005/8/layout/orgChart1"/>
    <dgm:cxn modelId="{A5045DAA-899F-4E26-A8AA-FC0BCC58E4FD}" type="presOf" srcId="{CB08B220-86F8-44C1-8D6E-32BD7EB046BC}" destId="{E80A2090-651D-4C32-9032-97C44981D361}" srcOrd="0" destOrd="0" presId="urn:microsoft.com/office/officeart/2005/8/layout/orgChart1"/>
    <dgm:cxn modelId="{91F661BB-2348-4ABC-BC9F-83170151CF9A}" type="presOf" srcId="{AEF436E7-366E-4DBC-979C-DA1100719479}" destId="{93BAFF89-48DE-4BE7-8C9F-744120908A8A}" srcOrd="0" destOrd="0" presId="urn:microsoft.com/office/officeart/2005/8/layout/orgChart1"/>
    <dgm:cxn modelId="{F85CAEBE-0F7A-41C0-B628-96C5661B94CF}" srcId="{CB08B220-86F8-44C1-8D6E-32BD7EB046BC}" destId="{AEF436E7-366E-4DBC-979C-DA1100719479}" srcOrd="1" destOrd="0" parTransId="{4000204A-C592-4425-99AD-59F93335214B}" sibTransId="{A58140D9-1165-4B45-B865-A2156E0D9DD5}"/>
    <dgm:cxn modelId="{9CF379CA-B902-4A72-B123-56D050379620}" type="presOf" srcId="{AEF436E7-366E-4DBC-979C-DA1100719479}" destId="{37ED551B-31C2-4929-AACD-A3313EC0914E}" srcOrd="1" destOrd="0" presId="urn:microsoft.com/office/officeart/2005/8/layout/orgChart1"/>
    <dgm:cxn modelId="{EA5659CF-1B41-46FE-9553-8225E1A756DA}" type="presOf" srcId="{C2FD2C24-0429-4E32-A03F-9F01F807EED9}" destId="{9172D7F7-288A-46F0-AC09-5EA99B54066A}" srcOrd="1" destOrd="0" presId="urn:microsoft.com/office/officeart/2005/8/layout/orgChart1"/>
    <dgm:cxn modelId="{700EBBED-A4A5-41AD-A35C-A27A4CBF4F24}" srcId="{AEF436E7-366E-4DBC-979C-DA1100719479}" destId="{150766EB-7203-40D1-97F7-239479F80A2D}" srcOrd="0" destOrd="0" parTransId="{6843584A-0BF6-471B-9939-F7874A6555B0}" sibTransId="{771F8217-8ECC-4B8E-AE26-0075B31D45F0}"/>
    <dgm:cxn modelId="{01481AEF-226F-4C17-AB68-D67124236AEA}" type="presOf" srcId="{4000204A-C592-4425-99AD-59F93335214B}" destId="{D98B81B4-C20B-4B60-8308-9C2C2E350A32}" srcOrd="0" destOrd="0" presId="urn:microsoft.com/office/officeart/2005/8/layout/orgChart1"/>
    <dgm:cxn modelId="{82BFEEF6-FE01-42F2-81C1-A58360437B4C}" type="presOf" srcId="{E99DDAE2-7916-4130-9066-E9F8A33019D2}" destId="{A73BA0B1-992E-462A-9E1F-4581333BD5BF}" srcOrd="0" destOrd="0" presId="urn:microsoft.com/office/officeart/2005/8/layout/orgChart1"/>
    <dgm:cxn modelId="{87E791F7-882A-46F4-91F1-63F3D0289289}" type="presOf" srcId="{5AF0B6B4-2002-462B-B410-FC8D72DB137B}" destId="{16962680-5874-4082-A53C-20367DB2682F}" srcOrd="1" destOrd="0" presId="urn:microsoft.com/office/officeart/2005/8/layout/orgChart1"/>
    <dgm:cxn modelId="{FCCB4FFE-222F-4481-9472-8C851DBB2194}" type="presOf" srcId="{CB08B220-86F8-44C1-8D6E-32BD7EB046BC}" destId="{860B3085-DD5B-48B2-B0DF-DD586E16270E}" srcOrd="1" destOrd="0" presId="urn:microsoft.com/office/officeart/2005/8/layout/orgChart1"/>
    <dgm:cxn modelId="{FAEAA7BE-1C65-44CF-92E1-0FF2A4B43245}" type="presParOf" srcId="{A73BA0B1-992E-462A-9E1F-4581333BD5BF}" destId="{D0CE88E5-90F2-4095-8A00-A36469A8385B}" srcOrd="0" destOrd="0" presId="urn:microsoft.com/office/officeart/2005/8/layout/orgChart1"/>
    <dgm:cxn modelId="{F05C9A74-21C9-4100-BE05-3983487AC63B}" type="presParOf" srcId="{D0CE88E5-90F2-4095-8A00-A36469A8385B}" destId="{DE640452-4952-4983-9D92-B2198280FBCE}" srcOrd="0" destOrd="0" presId="urn:microsoft.com/office/officeart/2005/8/layout/orgChart1"/>
    <dgm:cxn modelId="{6F0B818B-2DC0-499D-A8E2-16819460B859}" type="presParOf" srcId="{DE640452-4952-4983-9D92-B2198280FBCE}" destId="{E80A2090-651D-4C32-9032-97C44981D361}" srcOrd="0" destOrd="0" presId="urn:microsoft.com/office/officeart/2005/8/layout/orgChart1"/>
    <dgm:cxn modelId="{1A5C2049-6ABC-470A-826B-ADBF246651BC}" type="presParOf" srcId="{DE640452-4952-4983-9D92-B2198280FBCE}" destId="{860B3085-DD5B-48B2-B0DF-DD586E16270E}" srcOrd="1" destOrd="0" presId="urn:microsoft.com/office/officeart/2005/8/layout/orgChart1"/>
    <dgm:cxn modelId="{2433243F-D7C2-4F77-82C9-B15B1EC86D12}" type="presParOf" srcId="{D0CE88E5-90F2-4095-8A00-A36469A8385B}" destId="{805DE9C4-608F-4470-ADF3-8B809320BAD2}" srcOrd="1" destOrd="0" presId="urn:microsoft.com/office/officeart/2005/8/layout/orgChart1"/>
    <dgm:cxn modelId="{FB96990D-0499-4F37-8720-D2ED4F5E6838}" type="presParOf" srcId="{D0CE88E5-90F2-4095-8A00-A36469A8385B}" destId="{281C424F-C00F-4AB1-8D32-7691FBB9E7B3}" srcOrd="2" destOrd="0" presId="urn:microsoft.com/office/officeart/2005/8/layout/orgChart1"/>
    <dgm:cxn modelId="{365502BC-8393-46BE-A477-E75DD046CAC6}" type="presParOf" srcId="{281C424F-C00F-4AB1-8D32-7691FBB9E7B3}" destId="{BDFB6C6C-3B6C-4C1F-BF1E-CD1CA07728FF}" srcOrd="0" destOrd="0" presId="urn:microsoft.com/office/officeart/2005/8/layout/orgChart1"/>
    <dgm:cxn modelId="{E95EF571-C61D-48A3-96F6-2556BD158089}" type="presParOf" srcId="{281C424F-C00F-4AB1-8D32-7691FBB9E7B3}" destId="{C42BE39E-101B-4CFA-A173-C0CB3B4C1377}" srcOrd="1" destOrd="0" presId="urn:microsoft.com/office/officeart/2005/8/layout/orgChart1"/>
    <dgm:cxn modelId="{7C412D82-81AE-4EE4-94CC-515F31CB01E2}" type="presParOf" srcId="{C42BE39E-101B-4CFA-A173-C0CB3B4C1377}" destId="{6F98582D-2BA5-4BAB-9D39-614B184FE8D7}" srcOrd="0" destOrd="0" presId="urn:microsoft.com/office/officeart/2005/8/layout/orgChart1"/>
    <dgm:cxn modelId="{2C22DE9D-6B89-4D4E-8AF0-435B55A7F118}" type="presParOf" srcId="{6F98582D-2BA5-4BAB-9D39-614B184FE8D7}" destId="{D79B8108-79B8-49CE-9DDC-F0648CB741E2}" srcOrd="0" destOrd="0" presId="urn:microsoft.com/office/officeart/2005/8/layout/orgChart1"/>
    <dgm:cxn modelId="{DCDB1E9A-4366-4777-96EC-7919F3EA0E7B}" type="presParOf" srcId="{6F98582D-2BA5-4BAB-9D39-614B184FE8D7}" destId="{16962680-5874-4082-A53C-20367DB2682F}" srcOrd="1" destOrd="0" presId="urn:microsoft.com/office/officeart/2005/8/layout/orgChart1"/>
    <dgm:cxn modelId="{91422D99-8AD6-4033-B3AB-5012D3C7E6DA}" type="presParOf" srcId="{C42BE39E-101B-4CFA-A173-C0CB3B4C1377}" destId="{E49D08D2-DC68-4AE2-9969-CB433E149B28}" srcOrd="1" destOrd="0" presId="urn:microsoft.com/office/officeart/2005/8/layout/orgChart1"/>
    <dgm:cxn modelId="{2FD53FFC-CD90-43FC-90E6-93842EB6AF2A}" type="presParOf" srcId="{C42BE39E-101B-4CFA-A173-C0CB3B4C1377}" destId="{9AB0EC6A-70D6-4F43-AB02-2CCBC5C5C7AB}" srcOrd="2" destOrd="0" presId="urn:microsoft.com/office/officeart/2005/8/layout/orgChart1"/>
    <dgm:cxn modelId="{F4B982C6-A342-4D45-9068-60FA85B9A9A1}" type="presParOf" srcId="{9AB0EC6A-70D6-4F43-AB02-2CCBC5C5C7AB}" destId="{1F3AD8E3-ED24-4C58-82C3-54FDAEA059F1}" srcOrd="0" destOrd="0" presId="urn:microsoft.com/office/officeart/2005/8/layout/orgChart1"/>
    <dgm:cxn modelId="{2A57DF88-06AB-4CB4-9CCE-0023898F6B05}" type="presParOf" srcId="{9AB0EC6A-70D6-4F43-AB02-2CCBC5C5C7AB}" destId="{47A1F9EA-5C58-4AD5-862F-3BD43EDCE57C}" srcOrd="1" destOrd="0" presId="urn:microsoft.com/office/officeart/2005/8/layout/orgChart1"/>
    <dgm:cxn modelId="{9C09B19B-E68E-46FC-A38C-EB7B9E124E6A}" type="presParOf" srcId="{47A1F9EA-5C58-4AD5-862F-3BD43EDCE57C}" destId="{B2608822-3A7E-458F-8DD1-5788499437EC}" srcOrd="0" destOrd="0" presId="urn:microsoft.com/office/officeart/2005/8/layout/orgChart1"/>
    <dgm:cxn modelId="{3FFE5540-947A-43C2-B345-408677E28E64}" type="presParOf" srcId="{B2608822-3A7E-458F-8DD1-5788499437EC}" destId="{2881FD3A-E55A-4FBB-9B58-C2B36B00117E}" srcOrd="0" destOrd="0" presId="urn:microsoft.com/office/officeart/2005/8/layout/orgChart1"/>
    <dgm:cxn modelId="{4C7781C5-0381-43CF-B30C-9051C9806107}" type="presParOf" srcId="{B2608822-3A7E-458F-8DD1-5788499437EC}" destId="{9172D7F7-288A-46F0-AC09-5EA99B54066A}" srcOrd="1" destOrd="0" presId="urn:microsoft.com/office/officeart/2005/8/layout/orgChart1"/>
    <dgm:cxn modelId="{A977FC22-628E-48B8-BEC2-B3C44C973376}" type="presParOf" srcId="{47A1F9EA-5C58-4AD5-862F-3BD43EDCE57C}" destId="{CCB3AA25-61BD-487F-8AA6-4F8A44FD7163}" srcOrd="1" destOrd="0" presId="urn:microsoft.com/office/officeart/2005/8/layout/orgChart1"/>
    <dgm:cxn modelId="{FD81FC95-0557-4C53-AECA-AE4ED2BF749D}" type="presParOf" srcId="{47A1F9EA-5C58-4AD5-862F-3BD43EDCE57C}" destId="{B3DA6476-71A6-4E1F-9BB0-D296B162C45D}" srcOrd="2" destOrd="0" presId="urn:microsoft.com/office/officeart/2005/8/layout/orgChart1"/>
    <dgm:cxn modelId="{809573DD-F370-44B6-97AB-DD02EA28B2A4}" type="presParOf" srcId="{9AB0EC6A-70D6-4F43-AB02-2CCBC5C5C7AB}" destId="{F7C2C14F-1A8B-40E2-B9F9-161F128B94EC}" srcOrd="2" destOrd="0" presId="urn:microsoft.com/office/officeart/2005/8/layout/orgChart1"/>
    <dgm:cxn modelId="{882AD221-C0E4-4786-9C8B-36E987C5FF54}" type="presParOf" srcId="{9AB0EC6A-70D6-4F43-AB02-2CCBC5C5C7AB}" destId="{0E19014C-157A-4781-A240-5A7B24543C74}" srcOrd="3" destOrd="0" presId="urn:microsoft.com/office/officeart/2005/8/layout/orgChart1"/>
    <dgm:cxn modelId="{D8F9EBFC-091A-416D-AC45-5C0B56793560}" type="presParOf" srcId="{0E19014C-157A-4781-A240-5A7B24543C74}" destId="{FE32BE7E-BE7E-4CDC-83D1-52353313348C}" srcOrd="0" destOrd="0" presId="urn:microsoft.com/office/officeart/2005/8/layout/orgChart1"/>
    <dgm:cxn modelId="{E83DA45F-E8C1-444A-A01B-6AAC44B813DF}" type="presParOf" srcId="{FE32BE7E-BE7E-4CDC-83D1-52353313348C}" destId="{1CEC78B2-018A-42E1-BF78-44C288710F8A}" srcOrd="0" destOrd="0" presId="urn:microsoft.com/office/officeart/2005/8/layout/orgChart1"/>
    <dgm:cxn modelId="{B7A86727-8F8C-4E5D-BDEA-9CDB2D068BC5}" type="presParOf" srcId="{FE32BE7E-BE7E-4CDC-83D1-52353313348C}" destId="{12CE0CDF-4EC3-4EC7-A480-A815E390F8A1}" srcOrd="1" destOrd="0" presId="urn:microsoft.com/office/officeart/2005/8/layout/orgChart1"/>
    <dgm:cxn modelId="{D256C286-7E48-4B20-B8A0-412D6BF65D37}" type="presParOf" srcId="{0E19014C-157A-4781-A240-5A7B24543C74}" destId="{731D7038-A2FA-462C-BF19-DA7D974264DD}" srcOrd="1" destOrd="0" presId="urn:microsoft.com/office/officeart/2005/8/layout/orgChart1"/>
    <dgm:cxn modelId="{59ED9B82-4534-4175-94ED-8E6D47517E05}" type="presParOf" srcId="{0E19014C-157A-4781-A240-5A7B24543C74}" destId="{BC54F310-AE73-41BB-A7C4-EBEF97BA0189}" srcOrd="2" destOrd="0" presId="urn:microsoft.com/office/officeart/2005/8/layout/orgChart1"/>
    <dgm:cxn modelId="{9F73D134-2923-4D06-ADEF-03F7F6DD6E4B}" type="presParOf" srcId="{281C424F-C00F-4AB1-8D32-7691FBB9E7B3}" destId="{D98B81B4-C20B-4B60-8308-9C2C2E350A32}" srcOrd="2" destOrd="0" presId="urn:microsoft.com/office/officeart/2005/8/layout/orgChart1"/>
    <dgm:cxn modelId="{B58AE3DF-2CCB-4B66-8CB4-AACEFE71A6AD}" type="presParOf" srcId="{281C424F-C00F-4AB1-8D32-7691FBB9E7B3}" destId="{99712EEA-E88F-4996-9BE7-EC5BDE33BBE5}" srcOrd="3" destOrd="0" presId="urn:microsoft.com/office/officeart/2005/8/layout/orgChart1"/>
    <dgm:cxn modelId="{2B6DD8BD-869F-4034-8194-C73CC593C3FD}" type="presParOf" srcId="{99712EEA-E88F-4996-9BE7-EC5BDE33BBE5}" destId="{8FB345B8-1D6E-4756-81D5-D81437160B89}" srcOrd="0" destOrd="0" presId="urn:microsoft.com/office/officeart/2005/8/layout/orgChart1"/>
    <dgm:cxn modelId="{66696DF0-3FF0-4069-B7B7-B29819DE0C53}" type="presParOf" srcId="{8FB345B8-1D6E-4756-81D5-D81437160B89}" destId="{93BAFF89-48DE-4BE7-8C9F-744120908A8A}" srcOrd="0" destOrd="0" presId="urn:microsoft.com/office/officeart/2005/8/layout/orgChart1"/>
    <dgm:cxn modelId="{02BB40B0-FC34-40D6-AE85-D007E4C7685F}" type="presParOf" srcId="{8FB345B8-1D6E-4756-81D5-D81437160B89}" destId="{37ED551B-31C2-4929-AACD-A3313EC0914E}" srcOrd="1" destOrd="0" presId="urn:microsoft.com/office/officeart/2005/8/layout/orgChart1"/>
    <dgm:cxn modelId="{2265191E-553E-404B-902D-DBF7FEDC7D4D}" type="presParOf" srcId="{99712EEA-E88F-4996-9BE7-EC5BDE33BBE5}" destId="{B3EFAD99-E6CD-4F22-AE21-0203EFC16DA2}" srcOrd="1" destOrd="0" presId="urn:microsoft.com/office/officeart/2005/8/layout/orgChart1"/>
    <dgm:cxn modelId="{F690CA72-943F-4873-937C-2C3AF8994F35}" type="presParOf" srcId="{99712EEA-E88F-4996-9BE7-EC5BDE33BBE5}" destId="{ADE557E6-52FF-4DA6-B2BA-FF579B66BF0B}" srcOrd="2" destOrd="0" presId="urn:microsoft.com/office/officeart/2005/8/layout/orgChart1"/>
    <dgm:cxn modelId="{4C1453E4-A02C-4380-B2F2-F77B2A295823}" type="presParOf" srcId="{ADE557E6-52FF-4DA6-B2BA-FF579B66BF0B}" destId="{79541C87-2B42-4B9D-A5B9-708FEB2DC866}" srcOrd="0" destOrd="0" presId="urn:microsoft.com/office/officeart/2005/8/layout/orgChart1"/>
    <dgm:cxn modelId="{7E155D9B-4620-4B4F-8513-8EF2AC71FACF}" type="presParOf" srcId="{ADE557E6-52FF-4DA6-B2BA-FF579B66BF0B}" destId="{B302F6F6-D4B7-436B-ABF0-36F8B19B11E5}" srcOrd="1" destOrd="0" presId="urn:microsoft.com/office/officeart/2005/8/layout/orgChart1"/>
    <dgm:cxn modelId="{FBD2846E-E5F9-4405-B5A2-83B1DBADF355}" type="presParOf" srcId="{B302F6F6-D4B7-436B-ABF0-36F8B19B11E5}" destId="{FDD1B68C-5B66-4505-BC6A-D0BA3B2CE545}" srcOrd="0" destOrd="0" presId="urn:microsoft.com/office/officeart/2005/8/layout/orgChart1"/>
    <dgm:cxn modelId="{8389BFB0-75B3-41D9-ACD1-115A1A07FE71}" type="presParOf" srcId="{FDD1B68C-5B66-4505-BC6A-D0BA3B2CE545}" destId="{31C227C6-9350-4A13-B9D5-5C2EF2BE007C}" srcOrd="0" destOrd="0" presId="urn:microsoft.com/office/officeart/2005/8/layout/orgChart1"/>
    <dgm:cxn modelId="{59C74BDF-368E-435D-862C-878A6509F1E8}" type="presParOf" srcId="{FDD1B68C-5B66-4505-BC6A-D0BA3B2CE545}" destId="{D694982F-C2AE-43A1-97EC-1A4875A8A6E5}" srcOrd="1" destOrd="0" presId="urn:microsoft.com/office/officeart/2005/8/layout/orgChart1"/>
    <dgm:cxn modelId="{43674342-71D7-4788-AC0C-13C353E2988F}" type="presParOf" srcId="{B302F6F6-D4B7-436B-ABF0-36F8B19B11E5}" destId="{708286FE-795A-4A01-A77C-E271B680B1E9}" srcOrd="1" destOrd="0" presId="urn:microsoft.com/office/officeart/2005/8/layout/orgChart1"/>
    <dgm:cxn modelId="{6138D752-0703-4A9E-AFB9-21E1130A70A4}" type="presParOf" srcId="{B302F6F6-D4B7-436B-ABF0-36F8B19B11E5}" destId="{399D7713-9157-4FCE-8EAA-FCAA62C1A64F}" srcOrd="2" destOrd="0" presId="urn:microsoft.com/office/officeart/2005/8/layout/orgChart1"/>
    <dgm:cxn modelId="{07027C92-AE16-4D66-8246-44406AB9495E}" type="presParOf" srcId="{ADE557E6-52FF-4DA6-B2BA-FF579B66BF0B}" destId="{4D1796B8-7E86-4B89-85D2-C1352D9CD11B}" srcOrd="2" destOrd="0" presId="urn:microsoft.com/office/officeart/2005/8/layout/orgChart1"/>
    <dgm:cxn modelId="{D05B06E5-B8B8-4BE3-97DD-782CA8D2A9AC}" type="presParOf" srcId="{ADE557E6-52FF-4DA6-B2BA-FF579B66BF0B}" destId="{098FA2CB-4E07-45D0-88ED-633F6D826B8D}" srcOrd="3" destOrd="0" presId="urn:microsoft.com/office/officeart/2005/8/layout/orgChart1"/>
    <dgm:cxn modelId="{D924C690-9DB0-45D3-90B0-E7400DA1AD2F}" type="presParOf" srcId="{098FA2CB-4E07-45D0-88ED-633F6D826B8D}" destId="{88F9FD08-3E67-4613-9CAE-1BA8910EF3B4}" srcOrd="0" destOrd="0" presId="urn:microsoft.com/office/officeart/2005/8/layout/orgChart1"/>
    <dgm:cxn modelId="{32A0AE11-D843-458F-8DEB-1B423D45C64D}" type="presParOf" srcId="{88F9FD08-3E67-4613-9CAE-1BA8910EF3B4}" destId="{613F6B6E-253F-4BC3-A55E-370DB3C8C0F9}" srcOrd="0" destOrd="0" presId="urn:microsoft.com/office/officeart/2005/8/layout/orgChart1"/>
    <dgm:cxn modelId="{6872AD73-20C7-4779-9ADF-CF64E830373F}" type="presParOf" srcId="{88F9FD08-3E67-4613-9CAE-1BA8910EF3B4}" destId="{A21FD700-177C-4884-A55E-D0AB0A582216}" srcOrd="1" destOrd="0" presId="urn:microsoft.com/office/officeart/2005/8/layout/orgChart1"/>
    <dgm:cxn modelId="{85C71AA1-9137-4C47-8E1A-7366285D7CAC}" type="presParOf" srcId="{098FA2CB-4E07-45D0-88ED-633F6D826B8D}" destId="{D0740946-DF26-43F2-8378-0E0A3755BD0B}" srcOrd="1" destOrd="0" presId="urn:microsoft.com/office/officeart/2005/8/layout/orgChart1"/>
    <dgm:cxn modelId="{A7285B6A-741B-4488-8EF3-301AA89EB1E3}" type="presParOf" srcId="{098FA2CB-4E07-45D0-88ED-633F6D826B8D}" destId="{B6A22AE7-7C3C-446F-A3D0-069723D4293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796B8-7E86-4B89-85D2-C1352D9CD11B}">
      <dsp:nvSpPr>
        <dsp:cNvPr id="0" name=""/>
        <dsp:cNvSpPr/>
      </dsp:nvSpPr>
      <dsp:spPr>
        <a:xfrm>
          <a:off x="5555561" y="1671704"/>
          <a:ext cx="580872" cy="1026910"/>
        </a:xfrm>
        <a:custGeom>
          <a:avLst/>
          <a:gdLst/>
          <a:ahLst/>
          <a:cxnLst/>
          <a:rect l="0" t="0" r="0" b="0"/>
          <a:pathLst>
            <a:path>
              <a:moveTo>
                <a:pt x="0" y="0"/>
              </a:moveTo>
              <a:lnTo>
                <a:pt x="0" y="1026910"/>
              </a:lnTo>
              <a:lnTo>
                <a:pt x="580872" y="1026910"/>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79541C87-2B42-4B9D-A5B9-708FEB2DC866}">
      <dsp:nvSpPr>
        <dsp:cNvPr id="0" name=""/>
        <dsp:cNvSpPr/>
      </dsp:nvSpPr>
      <dsp:spPr>
        <a:xfrm>
          <a:off x="4856169" y="1671704"/>
          <a:ext cx="699392" cy="1100046"/>
        </a:xfrm>
        <a:custGeom>
          <a:avLst/>
          <a:gdLst/>
          <a:ahLst/>
          <a:cxnLst/>
          <a:rect l="0" t="0" r="0" b="0"/>
          <a:pathLst>
            <a:path>
              <a:moveTo>
                <a:pt x="699392" y="0"/>
              </a:moveTo>
              <a:lnTo>
                <a:pt x="699392" y="1100046"/>
              </a:lnTo>
              <a:lnTo>
                <a:pt x="0" y="1100046"/>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D98B81B4-C20B-4B60-8308-9C2C2E350A32}">
      <dsp:nvSpPr>
        <dsp:cNvPr id="0" name=""/>
        <dsp:cNvSpPr/>
      </dsp:nvSpPr>
      <dsp:spPr>
        <a:xfrm>
          <a:off x="3335947" y="600370"/>
          <a:ext cx="833214" cy="827298"/>
        </a:xfrm>
        <a:custGeom>
          <a:avLst/>
          <a:gdLst/>
          <a:ahLst/>
          <a:cxnLst/>
          <a:rect l="0" t="0" r="0" b="0"/>
          <a:pathLst>
            <a:path>
              <a:moveTo>
                <a:pt x="0" y="0"/>
              </a:moveTo>
              <a:lnTo>
                <a:pt x="0" y="827298"/>
              </a:lnTo>
              <a:lnTo>
                <a:pt x="833214" y="827298"/>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F7C2C14F-1A8B-40E2-B9F9-161F128B94EC}">
      <dsp:nvSpPr>
        <dsp:cNvPr id="0" name=""/>
        <dsp:cNvSpPr/>
      </dsp:nvSpPr>
      <dsp:spPr>
        <a:xfrm>
          <a:off x="1264628" y="1669057"/>
          <a:ext cx="456778" cy="1164886"/>
        </a:xfrm>
        <a:custGeom>
          <a:avLst/>
          <a:gdLst/>
          <a:ahLst/>
          <a:cxnLst/>
          <a:rect l="0" t="0" r="0" b="0"/>
          <a:pathLst>
            <a:path>
              <a:moveTo>
                <a:pt x="0" y="0"/>
              </a:moveTo>
              <a:lnTo>
                <a:pt x="0" y="1164886"/>
              </a:lnTo>
              <a:lnTo>
                <a:pt x="456778" y="1164886"/>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1F3AD8E3-ED24-4C58-82C3-54FDAEA059F1}">
      <dsp:nvSpPr>
        <dsp:cNvPr id="0" name=""/>
        <dsp:cNvSpPr/>
      </dsp:nvSpPr>
      <dsp:spPr>
        <a:xfrm>
          <a:off x="660471" y="1669057"/>
          <a:ext cx="604157" cy="1165693"/>
        </a:xfrm>
        <a:custGeom>
          <a:avLst/>
          <a:gdLst/>
          <a:ahLst/>
          <a:cxnLst/>
          <a:rect l="0" t="0" r="0" b="0"/>
          <a:pathLst>
            <a:path>
              <a:moveTo>
                <a:pt x="604157" y="0"/>
              </a:moveTo>
              <a:lnTo>
                <a:pt x="604157" y="1165693"/>
              </a:lnTo>
              <a:lnTo>
                <a:pt x="0" y="1165693"/>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BDFB6C6C-3B6C-4C1F-BF1E-CD1CA07728FF}">
      <dsp:nvSpPr>
        <dsp:cNvPr id="0" name=""/>
        <dsp:cNvSpPr/>
      </dsp:nvSpPr>
      <dsp:spPr>
        <a:xfrm>
          <a:off x="2529257" y="600370"/>
          <a:ext cx="806690" cy="822133"/>
        </a:xfrm>
        <a:custGeom>
          <a:avLst/>
          <a:gdLst/>
          <a:ahLst/>
          <a:cxnLst/>
          <a:rect l="0" t="0" r="0" b="0"/>
          <a:pathLst>
            <a:path>
              <a:moveTo>
                <a:pt x="806690" y="0"/>
              </a:moveTo>
              <a:lnTo>
                <a:pt x="806690" y="822133"/>
              </a:lnTo>
              <a:lnTo>
                <a:pt x="0" y="822133"/>
              </a:lnTo>
            </a:path>
          </a:pathLst>
        </a:custGeom>
        <a:noFill/>
        <a:ln w="25400" cap="flat" cmpd="sng" algn="ctr">
          <a:solidFill>
            <a:srgbClr val="006771"/>
          </a:solidFill>
          <a:prstDash val="solid"/>
        </a:ln>
        <a:effectLst/>
      </dsp:spPr>
      <dsp:style>
        <a:lnRef idx="2">
          <a:scrgbClr r="0" g="0" b="0"/>
        </a:lnRef>
        <a:fillRef idx="0">
          <a:scrgbClr r="0" g="0" b="0"/>
        </a:fillRef>
        <a:effectRef idx="0">
          <a:scrgbClr r="0" g="0" b="0"/>
        </a:effectRef>
        <a:fontRef idx="minor"/>
      </dsp:style>
    </dsp:sp>
    <dsp:sp modelId="{E80A2090-651D-4C32-9032-97C44981D361}">
      <dsp:nvSpPr>
        <dsp:cNvPr id="0" name=""/>
        <dsp:cNvSpPr/>
      </dsp:nvSpPr>
      <dsp:spPr>
        <a:xfrm>
          <a:off x="1607299" y="0"/>
          <a:ext cx="3457297" cy="600370"/>
        </a:xfrm>
        <a:prstGeom prst="rect">
          <a:avLst/>
        </a:prstGeom>
        <a:solidFill>
          <a:srgbClr val="27ADB6"/>
        </a:solidFill>
        <a:ln w="25400" cap="flat" cmpd="sng" algn="ctr">
          <a:solidFill>
            <a:srgbClr val="006771"/>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Segoe UI Light" pitchFamily="34" charset="0"/>
            </a:rPr>
            <a:t>Prácticum </a:t>
          </a:r>
          <a:r>
            <a:rPr lang="en-US" sz="2000" b="1" kern="1200" dirty="0" err="1">
              <a:solidFill>
                <a:schemeClr val="bg1"/>
              </a:solidFill>
              <a:latin typeface="Segoe UI Light" pitchFamily="34" charset="0"/>
            </a:rPr>
            <a:t>internacional</a:t>
          </a:r>
          <a:endParaRPr lang="en-US" sz="2000" b="1" kern="1200" dirty="0">
            <a:solidFill>
              <a:schemeClr val="bg1"/>
            </a:solidFill>
            <a:latin typeface="Segoe UI Light" pitchFamily="34" charset="0"/>
          </a:endParaRPr>
        </a:p>
      </dsp:txBody>
      <dsp:txXfrm>
        <a:off x="1607299" y="0"/>
        <a:ext cx="3457297" cy="600370"/>
      </dsp:txXfrm>
    </dsp:sp>
    <dsp:sp modelId="{D79B8108-79B8-49CE-9DDC-F0648CB741E2}">
      <dsp:nvSpPr>
        <dsp:cNvPr id="0" name=""/>
        <dsp:cNvSpPr/>
      </dsp:nvSpPr>
      <dsp:spPr>
        <a:xfrm>
          <a:off x="0" y="1175951"/>
          <a:ext cx="2529257" cy="493106"/>
        </a:xfrm>
        <a:prstGeom prst="rect">
          <a:avLst/>
        </a:prstGeom>
        <a:solidFill>
          <a:srgbClr val="E6F3FB"/>
        </a:solidFill>
        <a:ln w="25400" cap="flat" cmpd="sng" algn="ctr">
          <a:solidFill>
            <a:srgbClr val="00677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Segoe UI Light" pitchFamily="34" charset="0"/>
            </a:rPr>
            <a:t>FINANCIACIÓN</a:t>
          </a:r>
        </a:p>
      </dsp:txBody>
      <dsp:txXfrm>
        <a:off x="0" y="1175951"/>
        <a:ext cx="2529257" cy="493106"/>
      </dsp:txXfrm>
    </dsp:sp>
    <dsp:sp modelId="{2881FD3A-E55A-4FBB-9B58-C2B36B00117E}">
      <dsp:nvSpPr>
        <dsp:cNvPr id="0" name=""/>
        <dsp:cNvSpPr/>
      </dsp:nvSpPr>
      <dsp:spPr>
        <a:xfrm>
          <a:off x="106436" y="2596117"/>
          <a:ext cx="554034" cy="47726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Segoe UI Light" pitchFamily="34" charset="0"/>
            </a:rPr>
            <a:t>NO</a:t>
          </a:r>
        </a:p>
      </dsp:txBody>
      <dsp:txXfrm>
        <a:off x="106436" y="2596117"/>
        <a:ext cx="554034" cy="477266"/>
      </dsp:txXfrm>
    </dsp:sp>
    <dsp:sp modelId="{1CEC78B2-018A-42E1-BF78-44C288710F8A}">
      <dsp:nvSpPr>
        <dsp:cNvPr id="0" name=""/>
        <dsp:cNvSpPr/>
      </dsp:nvSpPr>
      <dsp:spPr>
        <a:xfrm>
          <a:off x="1721407" y="2581865"/>
          <a:ext cx="531285" cy="504157"/>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Segoe UI Light" pitchFamily="34" charset="0"/>
            </a:rPr>
            <a:t>SÍ</a:t>
          </a:r>
        </a:p>
      </dsp:txBody>
      <dsp:txXfrm>
        <a:off x="1721407" y="2581865"/>
        <a:ext cx="531285" cy="504157"/>
      </dsp:txXfrm>
    </dsp:sp>
    <dsp:sp modelId="{93BAFF89-48DE-4BE7-8C9F-744120908A8A}">
      <dsp:nvSpPr>
        <dsp:cNvPr id="0" name=""/>
        <dsp:cNvSpPr/>
      </dsp:nvSpPr>
      <dsp:spPr>
        <a:xfrm>
          <a:off x="4169162" y="1183634"/>
          <a:ext cx="2772797" cy="488070"/>
        </a:xfrm>
        <a:prstGeom prst="rect">
          <a:avLst/>
        </a:prstGeom>
        <a:solidFill>
          <a:srgbClr val="E6F3FB"/>
        </a:solidFill>
        <a:ln w="25400" cap="flat" cmpd="sng" algn="ctr">
          <a:solidFill>
            <a:srgbClr val="00677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Segoe UI Light" pitchFamily="34" charset="0"/>
            </a:rPr>
            <a:t>ELECCIÓN DE CENTRO</a:t>
          </a:r>
        </a:p>
      </dsp:txBody>
      <dsp:txXfrm>
        <a:off x="4169162" y="1183634"/>
        <a:ext cx="2772797" cy="488070"/>
      </dsp:txXfrm>
    </dsp:sp>
    <dsp:sp modelId="{31C227C6-9350-4A13-B9D5-5C2EF2BE007C}">
      <dsp:nvSpPr>
        <dsp:cNvPr id="0" name=""/>
        <dsp:cNvSpPr/>
      </dsp:nvSpPr>
      <dsp:spPr>
        <a:xfrm>
          <a:off x="2795353" y="2160237"/>
          <a:ext cx="2060815" cy="122302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Segoe UI Light" pitchFamily="34" charset="0"/>
            </a:rPr>
            <a:t>Modalidad</a:t>
          </a:r>
          <a:r>
            <a:rPr lang="en-US" sz="2000" b="1" kern="1200" dirty="0">
              <a:latin typeface="Segoe UI Light" pitchFamily="34" charset="0"/>
            </a:rPr>
            <a:t>  </a:t>
          </a:r>
          <a:r>
            <a:rPr lang="en-US" sz="2000" b="1" kern="1200" dirty="0" err="1">
              <a:latin typeface="Segoe UI Light" pitchFamily="34" charset="0"/>
            </a:rPr>
            <a:t>abierta</a:t>
          </a:r>
          <a:r>
            <a:rPr lang="en-US" sz="2000" b="1" kern="1200" dirty="0">
              <a:latin typeface="Segoe UI Light" pitchFamily="34" charset="0"/>
            </a:rPr>
            <a:t>: </a:t>
          </a:r>
        </a:p>
        <a:p>
          <a:pPr marL="0" lvl="0" indent="0" algn="ctr" defTabSz="889000">
            <a:lnSpc>
              <a:spcPct val="90000"/>
            </a:lnSpc>
            <a:spcBef>
              <a:spcPct val="0"/>
            </a:spcBef>
            <a:spcAft>
              <a:spcPct val="35000"/>
            </a:spcAft>
            <a:buNone/>
          </a:pPr>
          <a:r>
            <a:rPr lang="en-US" sz="2000" b="1" kern="1200" dirty="0">
              <a:latin typeface="Segoe UI Light" pitchFamily="34" charset="0"/>
            </a:rPr>
            <a:t>LIBRE ELECCIÓN</a:t>
          </a:r>
        </a:p>
      </dsp:txBody>
      <dsp:txXfrm>
        <a:off x="2795353" y="2160237"/>
        <a:ext cx="2060815" cy="1223027"/>
      </dsp:txXfrm>
    </dsp:sp>
    <dsp:sp modelId="{613F6B6E-253F-4BC3-A55E-370DB3C8C0F9}">
      <dsp:nvSpPr>
        <dsp:cNvPr id="0" name=""/>
        <dsp:cNvSpPr/>
      </dsp:nvSpPr>
      <dsp:spPr>
        <a:xfrm>
          <a:off x="6136433" y="2160571"/>
          <a:ext cx="2404905" cy="1076087"/>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Segoe UI Light" pitchFamily="34" charset="0"/>
            </a:rPr>
            <a:t>Modalidad</a:t>
          </a:r>
          <a:r>
            <a:rPr lang="en-US" sz="2000" b="1" kern="1200" dirty="0">
              <a:latin typeface="Segoe UI Light" pitchFamily="34" charset="0"/>
            </a:rPr>
            <a:t> </a:t>
          </a:r>
          <a:r>
            <a:rPr lang="en-US" sz="2000" b="1" kern="1200" dirty="0" err="1">
              <a:latin typeface="Segoe UI Light" pitchFamily="34" charset="0"/>
            </a:rPr>
            <a:t>cerrada</a:t>
          </a:r>
          <a:r>
            <a:rPr lang="en-US" sz="2000" b="1" kern="1200" dirty="0">
              <a:latin typeface="Segoe UI Light" pitchFamily="34" charset="0"/>
            </a:rPr>
            <a:t>:</a:t>
          </a:r>
        </a:p>
        <a:p>
          <a:pPr marL="0" lvl="0" indent="0" algn="ctr" defTabSz="889000">
            <a:lnSpc>
              <a:spcPct val="90000"/>
            </a:lnSpc>
            <a:spcBef>
              <a:spcPct val="0"/>
            </a:spcBef>
            <a:spcAft>
              <a:spcPct val="35000"/>
            </a:spcAft>
            <a:buNone/>
          </a:pPr>
          <a:r>
            <a:rPr lang="en-US" sz="2000" b="1" kern="1200" dirty="0">
              <a:latin typeface="Segoe UI Light" pitchFamily="34" charset="0"/>
            </a:rPr>
            <a:t>OFERTA FACULTAD DE EDUCACIÓN</a:t>
          </a:r>
        </a:p>
      </dsp:txBody>
      <dsp:txXfrm>
        <a:off x="6136433" y="2160571"/>
        <a:ext cx="2404905" cy="107608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EAC7693E-7EA1-4A79-88F5-A52F969DDE13}" type="datetimeFigureOut">
              <a:rPr lang="es-ES" smtClean="0"/>
              <a:t>13/11/2023</a:t>
            </a:fld>
            <a:endParaRPr lang="es-ES"/>
          </a:p>
        </p:txBody>
      </p:sp>
      <p:sp>
        <p:nvSpPr>
          <p:cNvPr id="4" name="Marcador de pie de página 3"/>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r>
              <a:rPr lang="es-ES"/>
              <a:t>Coordinación de Extensión Universitaria y Prácticas Internacionales. ExtPractInternac.edu@unican.es</a:t>
            </a:r>
          </a:p>
        </p:txBody>
      </p:sp>
      <p:sp>
        <p:nvSpPr>
          <p:cNvPr id="5" name="Marcador de número de diapositiva 4"/>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7A864856-8459-4498-A95D-5AF216FD1B34}" type="slidenum">
              <a:rPr lang="es-ES" smtClean="0"/>
              <a:t>‹Nº›</a:t>
            </a:fld>
            <a:endParaRPr lang="es-ES"/>
          </a:p>
        </p:txBody>
      </p:sp>
    </p:spTree>
    <p:extLst>
      <p:ext uri="{BB962C8B-B14F-4D97-AF65-F5344CB8AC3E}">
        <p14:creationId xmlns:p14="http://schemas.microsoft.com/office/powerpoint/2010/main" val="30502894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A6CFCC05-2F33-4D58-9E5B-AF0056113736}" type="datetimeFigureOut">
              <a:rPr lang="en-US" smtClean="0"/>
              <a:pPr/>
              <a:t>11/13/2023</a:t>
            </a:fld>
            <a:endParaRPr lang="en-US"/>
          </a:p>
        </p:txBody>
      </p:sp>
      <p:sp>
        <p:nvSpPr>
          <p:cNvPr id="4" name="3 Marcador de imagen de diapositiva"/>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r>
              <a:rPr lang="es-ES"/>
              <a:t>Coordinación de Extensión Universitaria y Prácticas Internacionales. ExtPractInternac.edu@unican.es</a:t>
            </a:r>
            <a:endParaRPr lang="en-US"/>
          </a:p>
        </p:txBody>
      </p:sp>
      <p:sp>
        <p:nvSpPr>
          <p:cNvPr id="7" name="6 Marcador de número de diapositiva"/>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38D874DA-C453-49DB-8CB2-CE5F8A459C28}" type="slidenum">
              <a:rPr lang="en-US" smtClean="0"/>
              <a:pPr/>
              <a:t>‹Nº›</a:t>
            </a:fld>
            <a:endParaRPr lang="en-US"/>
          </a:p>
        </p:txBody>
      </p:sp>
    </p:spTree>
    <p:extLst>
      <p:ext uri="{BB962C8B-B14F-4D97-AF65-F5344CB8AC3E}">
        <p14:creationId xmlns:p14="http://schemas.microsoft.com/office/powerpoint/2010/main" val="23690941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Estudiantes extracomunitarios no hay problema pero deben consultar limitaciones de su visado y requisitos del país de destino</a:t>
            </a:r>
          </a:p>
        </p:txBody>
      </p:sp>
      <p:sp>
        <p:nvSpPr>
          <p:cNvPr id="4" name="Marcador de pie de página 3"/>
          <p:cNvSpPr>
            <a:spLocks noGrp="1"/>
          </p:cNvSpPr>
          <p:nvPr>
            <p:ph type="ftr" sz="quarter" idx="4"/>
          </p:nvPr>
        </p:nvSpPr>
        <p:spPr/>
        <p:txBody>
          <a:bodyPr/>
          <a:lstStyle/>
          <a:p>
            <a:r>
              <a:rPr lang="es-ES"/>
              <a:t>Coordinación de Extensión Universitaria y Prácticas Internacionales. ExtPractInternac.edu@unican.es</a:t>
            </a:r>
            <a:endParaRPr lang="en-US"/>
          </a:p>
        </p:txBody>
      </p:sp>
      <p:sp>
        <p:nvSpPr>
          <p:cNvPr id="5" name="Marcador de número de diapositiva 4"/>
          <p:cNvSpPr>
            <a:spLocks noGrp="1"/>
          </p:cNvSpPr>
          <p:nvPr>
            <p:ph type="sldNum" sz="quarter" idx="5"/>
          </p:nvPr>
        </p:nvSpPr>
        <p:spPr/>
        <p:txBody>
          <a:bodyPr/>
          <a:lstStyle/>
          <a:p>
            <a:fld id="{38D874DA-C453-49DB-8CB2-CE5F8A459C28}" type="slidenum">
              <a:rPr lang="en-US" smtClean="0"/>
              <a:pPr/>
              <a:t>5</a:t>
            </a:fld>
            <a:endParaRPr lang="en-US"/>
          </a:p>
        </p:txBody>
      </p:sp>
    </p:spTree>
    <p:extLst>
      <p:ext uri="{BB962C8B-B14F-4D97-AF65-F5344CB8AC3E}">
        <p14:creationId xmlns:p14="http://schemas.microsoft.com/office/powerpoint/2010/main" val="122472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ExtPractInternac.edu@unican.e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mailto:viceinternac.educa@unican.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mailto:relinter.educacion@unican.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mailto:viceinternac.educa@unican.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mailto:viceinternac.educa@unican.es"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mailto:relinter.educacion@unican.e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b="1">
                <a:solidFill>
                  <a:srgbClr val="006771"/>
                </a:solidFill>
              </a:defRPr>
            </a:lvl1pPr>
          </a:lstStyle>
          <a:p>
            <a:r>
              <a:rPr lang="es-ES"/>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Autofit/>
          </a:bodyPr>
          <a:lstStyle>
            <a:lvl1pPr>
              <a:defRPr sz="3200" b="1">
                <a:solidFill>
                  <a:srgbClr val="006771"/>
                </a:solidFill>
              </a:defRPr>
            </a:lvl1pPr>
          </a:lstStyle>
          <a:p>
            <a:r>
              <a:rPr lang="es-ES" dirty="0"/>
              <a:t>Haga clic para modificar el estilo de título del patrón</a:t>
            </a:r>
            <a:endParaRPr lang="en-US" dirty="0"/>
          </a:p>
        </p:txBody>
      </p:sp>
      <p:sp>
        <p:nvSpPr>
          <p:cNvPr id="3" name="2 Marcador de contenido"/>
          <p:cNvSpPr>
            <a:spLocks noGrp="1"/>
          </p:cNvSpPr>
          <p:nvPr>
            <p:ph idx="1"/>
          </p:nvPr>
        </p:nvSpPr>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7" name="6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8" name="5 Marcador de número de diapositiva"/>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9" name="8 CuadroTexto"/>
          <p:cNvSpPr txBox="1"/>
          <p:nvPr userDrawn="1"/>
        </p:nvSpPr>
        <p:spPr>
          <a:xfrm>
            <a:off x="395536" y="6188486"/>
            <a:ext cx="4608512" cy="78483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Coordinación de Extensión Universitaria y Prácticas Internacionales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Segoe UI Light" pitchFamily="34" charset="0"/>
              </a:rPr>
              <a:t>Facultad de Educación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Interfacultativo</a:t>
            </a:r>
          </a:p>
          <a:p>
            <a:r>
              <a:rPr lang="en-US" sz="900" dirty="0">
                <a:solidFill>
                  <a:schemeClr val="bg1"/>
                </a:solidFill>
                <a:latin typeface="Segoe UI Light" pitchFamily="34" charset="0"/>
              </a:rPr>
              <a:t>942.201.263</a:t>
            </a:r>
          </a:p>
          <a:p>
            <a:r>
              <a:rPr lang="en-US" sz="900" dirty="0">
                <a:solidFill>
                  <a:srgbClr val="E6F3FB"/>
                </a:solidFill>
                <a:latin typeface="Segoe UI Light" pitchFamily="34" charset="0"/>
                <a:hlinkClick r:id="rId2"/>
              </a:rPr>
              <a:t>ExtPractInternac.edu@unican.es</a:t>
            </a:r>
            <a:endParaRPr lang="en-US" sz="900" dirty="0">
              <a:solidFill>
                <a:srgbClr val="E6F3FB"/>
              </a:solidFill>
              <a:latin typeface="Segoe UI Light" pitchFamily="34" charset="0"/>
            </a:endParaRPr>
          </a:p>
          <a:p>
            <a:endParaRPr lang="en-US" sz="900" dirty="0">
              <a:solidFill>
                <a:schemeClr val="bg1"/>
              </a:solidFill>
              <a:latin typeface="Segoe UI Light" pitchFamily="34" charset="0"/>
            </a:endParaRPr>
          </a:p>
        </p:txBody>
      </p:sp>
      <p:sp>
        <p:nvSpPr>
          <p:cNvPr id="10" name="9 Rectángulo"/>
          <p:cNvSpPr/>
          <p:nvPr userDrawn="1"/>
        </p:nvSpPr>
        <p:spPr>
          <a:xfrm>
            <a:off x="0" y="1196752"/>
            <a:ext cx="8208912" cy="72008"/>
          </a:xfrm>
          <a:prstGeom prst="rect">
            <a:avLst/>
          </a:prstGeom>
          <a:solidFill>
            <a:srgbClr val="C0C3C8"/>
          </a:solidFill>
          <a:ln>
            <a:solidFill>
              <a:srgbClr val="C0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p:cNvSpPr/>
          <p:nvPr userDrawn="1"/>
        </p:nvSpPr>
        <p:spPr>
          <a:xfrm>
            <a:off x="8316416" y="1196752"/>
            <a:ext cx="288032" cy="72008"/>
          </a:xfrm>
          <a:prstGeom prst="rect">
            <a:avLst/>
          </a:prstGeom>
          <a:solidFill>
            <a:srgbClr val="E6F3FB"/>
          </a:solidFill>
          <a:ln>
            <a:solidFill>
              <a:srgbClr val="E6F3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userDrawn="1"/>
        </p:nvSpPr>
        <p:spPr>
          <a:xfrm>
            <a:off x="8676456" y="1196752"/>
            <a:ext cx="288032" cy="72008"/>
          </a:xfrm>
          <a:prstGeom prst="rect">
            <a:avLst/>
          </a:prstGeom>
          <a:solidFill>
            <a:srgbClr val="27ADB6"/>
          </a:solidFill>
          <a:ln>
            <a:solidFill>
              <a:srgbClr val="27AD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7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9" name="5 Marcador de número de diapositiva"/>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12" name="11 CuadroTexto"/>
          <p:cNvSpPr txBox="1"/>
          <p:nvPr userDrawn="1"/>
        </p:nvSpPr>
        <p:spPr>
          <a:xfrm>
            <a:off x="395536" y="6167045"/>
            <a:ext cx="3816424"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Vicedecanato de Relaciones Internacionales y Extensión Universitaria </a:t>
            </a:r>
            <a:r>
              <a:rPr lang="en-US" sz="900" dirty="0">
                <a:solidFill>
                  <a:schemeClr val="bg1"/>
                </a:solidFill>
                <a:latin typeface="Segoe UI Light" pitchFamily="34" charset="0"/>
              </a:rPr>
              <a:t>Facultad de </a:t>
            </a:r>
            <a:r>
              <a:rPr lang="en-US" sz="900" dirty="0" err="1">
                <a:solidFill>
                  <a:schemeClr val="bg1"/>
                </a:solidFill>
                <a:latin typeface="Segoe UI Light" pitchFamily="34" charset="0"/>
              </a:rPr>
              <a:t>Educación</a:t>
            </a:r>
            <a:r>
              <a:rPr lang="en-US" sz="900" dirty="0">
                <a:solidFill>
                  <a:schemeClr val="bg1"/>
                </a:solidFill>
                <a:latin typeface="Segoe UI Light" pitchFamily="34" charset="0"/>
              </a:rPr>
              <a:t>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a:t>
            </a:r>
            <a:r>
              <a:rPr lang="en-US" sz="900" dirty="0" err="1">
                <a:solidFill>
                  <a:schemeClr val="bg1"/>
                </a:solidFill>
                <a:latin typeface="Segoe UI Light" pitchFamily="34" charset="0"/>
              </a:rPr>
              <a:t>Interfacultativo</a:t>
            </a:r>
            <a:endParaRPr lang="en-US" sz="900" dirty="0">
              <a:solidFill>
                <a:schemeClr val="bg1"/>
              </a:solidFill>
              <a:latin typeface="Segoe UI Light" pitchFamily="34" charset="0"/>
            </a:endParaRPr>
          </a:p>
          <a:p>
            <a:r>
              <a:rPr lang="en-US" sz="900" dirty="0">
                <a:solidFill>
                  <a:schemeClr val="bg1"/>
                </a:solidFill>
                <a:latin typeface="Segoe UI Light" pitchFamily="34" charset="0"/>
              </a:rPr>
              <a:t>942.201.187</a:t>
            </a:r>
          </a:p>
          <a:p>
            <a:r>
              <a:rPr lang="en-US" sz="900" dirty="0">
                <a:solidFill>
                  <a:srgbClr val="E6F3FB"/>
                </a:solidFill>
                <a:latin typeface="Segoe UI Light" pitchFamily="34" charset="0"/>
                <a:hlinkClick r:id="rId2"/>
              </a:rPr>
              <a:t>viceinternac.educa@unican.es</a:t>
            </a:r>
            <a:r>
              <a:rPr lang="en-US" sz="900" dirty="0">
                <a:solidFill>
                  <a:srgbClr val="E6F3FB"/>
                </a:solidFill>
                <a:latin typeface="Segoe UI Light" pitchFamily="34" charset="0"/>
              </a:rPr>
              <a:t> </a:t>
            </a:r>
            <a:r>
              <a:rPr lang="en-US" sz="900" dirty="0">
                <a:solidFill>
                  <a:schemeClr val="bg1"/>
                </a:solidFill>
                <a:latin typeface="Segoe UI Light" pitchFamily="34" charset="0"/>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9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1" name="5 Marcador de número de diapositiva"/>
          <p:cNvSpPr>
            <a:spLocks noGrp="1"/>
          </p:cNvSpPr>
          <p:nvPr>
            <p:ph type="sldNum" sz="quarter" idx="10"/>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14" name="13 CuadroTexto"/>
          <p:cNvSpPr txBox="1"/>
          <p:nvPr userDrawn="1"/>
        </p:nvSpPr>
        <p:spPr>
          <a:xfrm>
            <a:off x="395536" y="6167045"/>
            <a:ext cx="3816424"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Vicedecanato de Relaciones Internacionales y Extensión Universitaria </a:t>
            </a:r>
            <a:r>
              <a:rPr lang="en-US" sz="900" dirty="0">
                <a:solidFill>
                  <a:schemeClr val="bg1"/>
                </a:solidFill>
                <a:latin typeface="Segoe UI Light" pitchFamily="34" charset="0"/>
              </a:rPr>
              <a:t>Facultad de </a:t>
            </a:r>
            <a:r>
              <a:rPr lang="en-US" sz="900" dirty="0" err="1">
                <a:solidFill>
                  <a:schemeClr val="bg1"/>
                </a:solidFill>
                <a:latin typeface="Segoe UI Light" pitchFamily="34" charset="0"/>
              </a:rPr>
              <a:t>Educación</a:t>
            </a:r>
            <a:r>
              <a:rPr lang="en-US" sz="900" dirty="0">
                <a:solidFill>
                  <a:schemeClr val="bg1"/>
                </a:solidFill>
                <a:latin typeface="Segoe UI Light" pitchFamily="34" charset="0"/>
              </a:rPr>
              <a:t>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a:t>
            </a:r>
            <a:r>
              <a:rPr lang="en-US" sz="900" dirty="0" err="1">
                <a:solidFill>
                  <a:schemeClr val="bg1"/>
                </a:solidFill>
                <a:latin typeface="Segoe UI Light" pitchFamily="34" charset="0"/>
              </a:rPr>
              <a:t>Interfacultativo</a:t>
            </a:r>
            <a:endParaRPr lang="en-US" sz="900" dirty="0">
              <a:solidFill>
                <a:schemeClr val="bg1"/>
              </a:solidFill>
              <a:latin typeface="Segoe UI Light" pitchFamily="34" charset="0"/>
            </a:endParaRPr>
          </a:p>
          <a:p>
            <a:r>
              <a:rPr lang="en-US" sz="900" dirty="0">
                <a:solidFill>
                  <a:schemeClr val="bg1"/>
                </a:solidFill>
                <a:latin typeface="Segoe UI Light" pitchFamily="34" charset="0"/>
              </a:rPr>
              <a:t>942.201.187</a:t>
            </a:r>
          </a:p>
          <a:p>
            <a:r>
              <a:rPr lang="en-US" sz="900" dirty="0">
                <a:solidFill>
                  <a:srgbClr val="E6F3FB"/>
                </a:solidFill>
                <a:latin typeface="Segoe UI Light" pitchFamily="34" charset="0"/>
                <a:hlinkClick r:id="rId2"/>
              </a:rPr>
              <a:t>relinter.educacion@unican.es</a:t>
            </a:r>
            <a:r>
              <a:rPr lang="en-US" sz="900" dirty="0">
                <a:solidFill>
                  <a:schemeClr val="bg1"/>
                </a:solidFill>
                <a:latin typeface="Segoe UI Light" pitchFamily="34" charset="0"/>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6" name="5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7" name="5 Marcador de número de diapositiva"/>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10" name="9 CuadroTexto"/>
          <p:cNvSpPr txBox="1"/>
          <p:nvPr userDrawn="1"/>
        </p:nvSpPr>
        <p:spPr>
          <a:xfrm>
            <a:off x="395536" y="6167045"/>
            <a:ext cx="3816424"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Vicedecanato de Relaciones Internacionales y Extensión Universitaria </a:t>
            </a:r>
            <a:r>
              <a:rPr lang="en-US" sz="900" dirty="0">
                <a:solidFill>
                  <a:schemeClr val="bg1"/>
                </a:solidFill>
                <a:latin typeface="Segoe UI Light" pitchFamily="34" charset="0"/>
              </a:rPr>
              <a:t>Facultad de </a:t>
            </a:r>
            <a:r>
              <a:rPr lang="en-US" sz="900" dirty="0" err="1">
                <a:solidFill>
                  <a:schemeClr val="bg1"/>
                </a:solidFill>
                <a:latin typeface="Segoe UI Light" pitchFamily="34" charset="0"/>
              </a:rPr>
              <a:t>Educación</a:t>
            </a:r>
            <a:r>
              <a:rPr lang="en-US" sz="900" dirty="0">
                <a:solidFill>
                  <a:schemeClr val="bg1"/>
                </a:solidFill>
                <a:latin typeface="Segoe UI Light" pitchFamily="34" charset="0"/>
              </a:rPr>
              <a:t>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a:t>
            </a:r>
            <a:r>
              <a:rPr lang="en-US" sz="900" dirty="0" err="1">
                <a:solidFill>
                  <a:schemeClr val="bg1"/>
                </a:solidFill>
                <a:latin typeface="Segoe UI Light" pitchFamily="34" charset="0"/>
              </a:rPr>
              <a:t>Interfacultativo</a:t>
            </a:r>
            <a:endParaRPr lang="en-US" sz="900" dirty="0">
              <a:solidFill>
                <a:schemeClr val="bg1"/>
              </a:solidFill>
              <a:latin typeface="Segoe UI Light" pitchFamily="34" charset="0"/>
            </a:endParaRPr>
          </a:p>
          <a:p>
            <a:r>
              <a:rPr lang="en-US" sz="900" dirty="0">
                <a:solidFill>
                  <a:schemeClr val="bg1"/>
                </a:solidFill>
                <a:latin typeface="Segoe UI Light" pitchFamily="34" charset="0"/>
              </a:rPr>
              <a:t>942.201.187</a:t>
            </a:r>
          </a:p>
          <a:p>
            <a:r>
              <a:rPr lang="en-US" sz="900" dirty="0">
                <a:solidFill>
                  <a:srgbClr val="E6F3FB"/>
                </a:solidFill>
                <a:latin typeface="Segoe UI Light" pitchFamily="34" charset="0"/>
                <a:hlinkClick r:id="rId2"/>
              </a:rPr>
              <a:t>viceinternac.educa@unican.es </a:t>
            </a:r>
            <a:r>
              <a:rPr lang="en-US" sz="900" dirty="0">
                <a:solidFill>
                  <a:schemeClr val="bg1"/>
                </a:solidFill>
                <a:latin typeface="Segoe UI Light" pitchFamily="34" charset="0"/>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7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p>
        </p:txBody>
      </p:sp>
      <p:sp>
        <p:nvSpPr>
          <p:cNvPr id="9" name="5 Marcador de número de diapositiva"/>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12" name="11 CuadroTexto"/>
          <p:cNvSpPr txBox="1"/>
          <p:nvPr userDrawn="1"/>
        </p:nvSpPr>
        <p:spPr>
          <a:xfrm>
            <a:off x="395536" y="6167045"/>
            <a:ext cx="3816424"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Vicedecanato de Relaciones Internacionales y Extensión Universitaria </a:t>
            </a:r>
            <a:r>
              <a:rPr lang="en-US" sz="900" dirty="0">
                <a:solidFill>
                  <a:schemeClr val="bg1"/>
                </a:solidFill>
                <a:latin typeface="Segoe UI Light" pitchFamily="34" charset="0"/>
              </a:rPr>
              <a:t>Facultad de </a:t>
            </a:r>
            <a:r>
              <a:rPr lang="en-US" sz="900" dirty="0" err="1">
                <a:solidFill>
                  <a:schemeClr val="bg1"/>
                </a:solidFill>
                <a:latin typeface="Segoe UI Light" pitchFamily="34" charset="0"/>
              </a:rPr>
              <a:t>Educación</a:t>
            </a:r>
            <a:r>
              <a:rPr lang="en-US" sz="900" dirty="0">
                <a:solidFill>
                  <a:schemeClr val="bg1"/>
                </a:solidFill>
                <a:latin typeface="Segoe UI Light" pitchFamily="34" charset="0"/>
              </a:rPr>
              <a:t>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a:t>
            </a:r>
            <a:r>
              <a:rPr lang="en-US" sz="900" dirty="0" err="1">
                <a:solidFill>
                  <a:schemeClr val="bg1"/>
                </a:solidFill>
                <a:latin typeface="Segoe UI Light" pitchFamily="34" charset="0"/>
              </a:rPr>
              <a:t>Interfacultativo</a:t>
            </a:r>
            <a:endParaRPr lang="en-US" sz="900" dirty="0">
              <a:solidFill>
                <a:schemeClr val="bg1"/>
              </a:solidFill>
              <a:latin typeface="Segoe UI Light" pitchFamily="34" charset="0"/>
            </a:endParaRPr>
          </a:p>
          <a:p>
            <a:r>
              <a:rPr lang="en-US" sz="900" dirty="0">
                <a:solidFill>
                  <a:schemeClr val="bg1"/>
                </a:solidFill>
                <a:latin typeface="Segoe UI Light" pitchFamily="34" charset="0"/>
              </a:rPr>
              <a:t>942.201.187</a:t>
            </a:r>
          </a:p>
          <a:p>
            <a:r>
              <a:rPr lang="en-US" sz="900" dirty="0">
                <a:solidFill>
                  <a:srgbClr val="E6F3FB"/>
                </a:solidFill>
                <a:latin typeface="Segoe UI Light" pitchFamily="34" charset="0"/>
                <a:hlinkClick r:id="rId2"/>
              </a:rPr>
              <a:t>viceinternac.educa@unican.es</a:t>
            </a:r>
            <a:r>
              <a:rPr lang="en-US" sz="900" dirty="0">
                <a:solidFill>
                  <a:schemeClr val="bg1"/>
                </a:solidFill>
                <a:latin typeface="Segoe UI Light" pitchFamily="34" charset="0"/>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7 Rectángulo"/>
          <p:cNvSpPr/>
          <p:nvPr userDrawn="1"/>
        </p:nvSpPr>
        <p:spPr>
          <a:xfrm>
            <a:off x="0" y="6165304"/>
            <a:ext cx="9144000" cy="692696"/>
          </a:xfrm>
          <a:prstGeom prst="rect">
            <a:avLst/>
          </a:prstGeom>
          <a:solidFill>
            <a:srgbClr val="006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9" name="5 Marcador de número de diapositiva"/>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800" b="0">
                <a:solidFill>
                  <a:schemeClr val="bg1"/>
                </a:solidFill>
                <a:latin typeface="Segoe UI Light" pitchFamily="34" charset="0"/>
              </a:defRPr>
            </a:lvl1pPr>
          </a:lstStyle>
          <a:p>
            <a:fld id="{8D54EEC1-BBE0-4A0D-8178-6DC676AFFA25}" type="slidenum">
              <a:rPr lang="en-US" smtClean="0"/>
              <a:pPr/>
              <a:t>‹Nº›</a:t>
            </a:fld>
            <a:endParaRPr lang="en-US" dirty="0"/>
          </a:p>
        </p:txBody>
      </p:sp>
      <p:sp>
        <p:nvSpPr>
          <p:cNvPr id="12" name="11 CuadroTexto"/>
          <p:cNvSpPr txBox="1"/>
          <p:nvPr userDrawn="1"/>
        </p:nvSpPr>
        <p:spPr>
          <a:xfrm>
            <a:off x="395536" y="6167045"/>
            <a:ext cx="3816424"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dirty="0">
                <a:solidFill>
                  <a:schemeClr val="bg1"/>
                </a:solidFill>
                <a:latin typeface="Segoe UI Light" pitchFamily="34" charset="0"/>
              </a:rPr>
              <a:t>Vicedecanato de Relaciones Internacionales y Extensión Universitaria </a:t>
            </a:r>
            <a:r>
              <a:rPr lang="en-US" sz="900" dirty="0">
                <a:solidFill>
                  <a:schemeClr val="bg1"/>
                </a:solidFill>
                <a:latin typeface="Segoe UI Light" pitchFamily="34" charset="0"/>
              </a:rPr>
              <a:t>Facultad de </a:t>
            </a:r>
            <a:r>
              <a:rPr lang="en-US" sz="900" dirty="0" err="1">
                <a:solidFill>
                  <a:schemeClr val="bg1"/>
                </a:solidFill>
                <a:latin typeface="Segoe UI Light" pitchFamily="34" charset="0"/>
              </a:rPr>
              <a:t>Educación</a:t>
            </a:r>
            <a:r>
              <a:rPr lang="en-US" sz="900" dirty="0">
                <a:solidFill>
                  <a:schemeClr val="bg1"/>
                </a:solidFill>
                <a:latin typeface="Segoe UI Light" pitchFamily="34" charset="0"/>
              </a:rPr>
              <a:t> – </a:t>
            </a:r>
            <a:r>
              <a:rPr lang="en-US" sz="900" dirty="0" err="1">
                <a:solidFill>
                  <a:schemeClr val="bg1"/>
                </a:solidFill>
                <a:latin typeface="Segoe UI Light" pitchFamily="34" charset="0"/>
              </a:rPr>
              <a:t>Edificio</a:t>
            </a:r>
            <a:r>
              <a:rPr lang="en-US" sz="900" dirty="0">
                <a:solidFill>
                  <a:schemeClr val="bg1"/>
                </a:solidFill>
                <a:latin typeface="Segoe UI Light" pitchFamily="34" charset="0"/>
              </a:rPr>
              <a:t> </a:t>
            </a:r>
            <a:r>
              <a:rPr lang="en-US" sz="900" dirty="0" err="1">
                <a:solidFill>
                  <a:schemeClr val="bg1"/>
                </a:solidFill>
                <a:latin typeface="Segoe UI Light" pitchFamily="34" charset="0"/>
              </a:rPr>
              <a:t>Interfacultativo</a:t>
            </a:r>
            <a:endParaRPr lang="en-US" sz="900" dirty="0">
              <a:solidFill>
                <a:schemeClr val="bg1"/>
              </a:solidFill>
              <a:latin typeface="Segoe UI Light" pitchFamily="34" charset="0"/>
            </a:endParaRPr>
          </a:p>
          <a:p>
            <a:r>
              <a:rPr lang="en-US" sz="900" dirty="0">
                <a:solidFill>
                  <a:schemeClr val="bg1"/>
                </a:solidFill>
                <a:latin typeface="Segoe UI Light" pitchFamily="34" charset="0"/>
              </a:rPr>
              <a:t>942.201.187</a:t>
            </a:r>
          </a:p>
          <a:p>
            <a:r>
              <a:rPr lang="en-US" sz="900" dirty="0">
                <a:solidFill>
                  <a:srgbClr val="E6F3FB"/>
                </a:solidFill>
                <a:latin typeface="Segoe UI Light" pitchFamily="34" charset="0"/>
                <a:hlinkClick r:id="rId2"/>
              </a:rPr>
              <a:t>relinter.educacion@unican.es</a:t>
            </a:r>
            <a:r>
              <a:rPr lang="en-US" sz="900" dirty="0">
                <a:solidFill>
                  <a:schemeClr val="bg1"/>
                </a:solidFill>
                <a:latin typeface="Segoe UI Light" pitchFamily="34" charset="0"/>
              </a:rPr>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Segoe UI Ligh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unican.es/centros/educacion/Documents/NORMATIVA%20Pr&#225;cticas%20extracurriculares%20internac.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eb.unican.es/unidades/oficina-relaciones-internacionales/Paginas/Practicas-Erasmus+.-Convocatoria-para-estudiantes-UC.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uropass.cedefop.europa.eu/editors/es/cv/compos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eb.unican.es/centros/educacion/internacionalizacion/programas-de-movilidad"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hyperlink" Target="mailto:atencionalciudadano.cantabria@mju.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lumnos.intercambio@unican" TargetMode="External"/><Relationship Id="rId2" Type="http://schemas.openxmlformats.org/officeDocument/2006/relationships/hyperlink" Target="http://web.unican.es/unidades/oficina-relaciones-internacionales/la-ori"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eb.unican.es/unidades/oficina-relaciones-internacionales/Paginas/Practicas-Erasmus+.-Convocatoria-para-estudiantes-UC.asp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edupracticum.unican.es/docpdf/GUIA_PRACT_GRADOS.pdf" TargetMode="External"/><Relationship Id="rId3" Type="http://schemas.openxmlformats.org/officeDocument/2006/relationships/diagramLayout" Target="../diagrams/layout1.xml"/><Relationship Id="rId7" Type="http://schemas.openxmlformats.org/officeDocument/2006/relationships/hyperlink" Target="http://web.unican.es/unidades/oficina-relaciones-internacionales/Paginas/Practicas-Erasmus+-para-alumnos-UC.-Curso-2016-2017.aspx"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eb.unican.es/centros/educacion/programas-de-movilidad" TargetMode="External"/><Relationship Id="rId2" Type="http://schemas.openxmlformats.org/officeDocument/2006/relationships/hyperlink" Target="https://web.unican.es/centros/educacion/internacionalizacion/programas-de-movilid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3"/>
            <a:ext cx="7772400" cy="1683618"/>
          </a:xfrm>
        </p:spPr>
        <p:txBody>
          <a:bodyPr>
            <a:normAutofit/>
          </a:bodyPr>
          <a:lstStyle/>
          <a:p>
            <a:r>
              <a:rPr lang="es-ES" dirty="0"/>
              <a:t>PRÁCTICAS INTERNACIONALES</a:t>
            </a:r>
            <a:endParaRPr lang="en-US" dirty="0"/>
          </a:p>
        </p:txBody>
      </p:sp>
      <p:sp>
        <p:nvSpPr>
          <p:cNvPr id="3" name="2 Subtítulo"/>
          <p:cNvSpPr>
            <a:spLocks noGrp="1"/>
          </p:cNvSpPr>
          <p:nvPr>
            <p:ph type="subTitle" idx="1"/>
          </p:nvPr>
        </p:nvSpPr>
        <p:spPr>
          <a:xfrm>
            <a:off x="1371600" y="3886200"/>
            <a:ext cx="6400800" cy="694928"/>
          </a:xfrm>
        </p:spPr>
        <p:txBody>
          <a:bodyPr>
            <a:normAutofit/>
          </a:bodyPr>
          <a:lstStyle/>
          <a:p>
            <a:endParaRPr lang="en-US" sz="2000" b="1" dirty="0">
              <a:solidFill>
                <a:schemeClr val="accent6">
                  <a:lumMod val="75000"/>
                </a:schemeClr>
              </a:solidFill>
            </a:endParaRPr>
          </a:p>
        </p:txBody>
      </p:sp>
      <p:pic>
        <p:nvPicPr>
          <p:cNvPr id="4" name="3 Imagen" descr="Logo FacEd.jpg"/>
          <p:cNvPicPr>
            <a:picLocks noChangeAspect="1"/>
          </p:cNvPicPr>
          <p:nvPr/>
        </p:nvPicPr>
        <p:blipFill>
          <a:blip r:embed="rId2" cstate="print"/>
          <a:stretch>
            <a:fillRect/>
          </a:stretch>
        </p:blipFill>
        <p:spPr>
          <a:xfrm>
            <a:off x="7668344" y="5733256"/>
            <a:ext cx="1157563" cy="864096"/>
          </a:xfrm>
          <a:prstGeom prst="rect">
            <a:avLst/>
          </a:prstGeom>
        </p:spPr>
      </p:pic>
      <p:pic>
        <p:nvPicPr>
          <p:cNvPr id="5" name="4 Imagen" descr="Logo UC.jpg"/>
          <p:cNvPicPr>
            <a:picLocks noChangeAspect="1"/>
          </p:cNvPicPr>
          <p:nvPr/>
        </p:nvPicPr>
        <p:blipFill>
          <a:blip r:embed="rId3" cstate="print"/>
          <a:stretch>
            <a:fillRect/>
          </a:stretch>
        </p:blipFill>
        <p:spPr>
          <a:xfrm>
            <a:off x="611560" y="5733256"/>
            <a:ext cx="780049" cy="783531"/>
          </a:xfrm>
          <a:prstGeom prst="rect">
            <a:avLst/>
          </a:prstGeom>
        </p:spPr>
      </p:pic>
      <p:sp>
        <p:nvSpPr>
          <p:cNvPr id="6" name="5 Rectángulo"/>
          <p:cNvSpPr/>
          <p:nvPr/>
        </p:nvSpPr>
        <p:spPr>
          <a:xfrm>
            <a:off x="0" y="3789040"/>
            <a:ext cx="8208912" cy="72008"/>
          </a:xfrm>
          <a:prstGeom prst="rect">
            <a:avLst/>
          </a:prstGeom>
          <a:solidFill>
            <a:srgbClr val="C0C3C8"/>
          </a:solidFill>
          <a:ln>
            <a:solidFill>
              <a:srgbClr val="C0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8316416" y="3789040"/>
            <a:ext cx="288032" cy="72008"/>
          </a:xfrm>
          <a:prstGeom prst="rect">
            <a:avLst/>
          </a:prstGeom>
          <a:solidFill>
            <a:srgbClr val="E6F3FB"/>
          </a:solidFill>
          <a:ln>
            <a:solidFill>
              <a:srgbClr val="E6F3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8676456" y="3789040"/>
            <a:ext cx="288032" cy="72008"/>
          </a:xfrm>
          <a:prstGeom prst="rect">
            <a:avLst/>
          </a:prstGeom>
          <a:solidFill>
            <a:srgbClr val="27ADB6"/>
          </a:solidFill>
          <a:ln>
            <a:solidFill>
              <a:srgbClr val="27AD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Proceso de Selección</a:t>
            </a:r>
            <a:endParaRPr lang="en-US" dirty="0"/>
          </a:p>
        </p:txBody>
      </p:sp>
      <p:sp>
        <p:nvSpPr>
          <p:cNvPr id="3" name="2 Marcador de contenido"/>
          <p:cNvSpPr>
            <a:spLocks noGrp="1"/>
          </p:cNvSpPr>
          <p:nvPr>
            <p:ph idx="1"/>
          </p:nvPr>
        </p:nvSpPr>
        <p:spPr/>
        <p:txBody>
          <a:bodyPr>
            <a:normAutofit fontScale="70000" lnSpcReduction="20000"/>
          </a:bodyPr>
          <a:lstStyle/>
          <a:p>
            <a:r>
              <a:rPr lang="es-ES_tradnl" dirty="0"/>
              <a:t>El criterio de selección es la </a:t>
            </a:r>
            <a:r>
              <a:rPr lang="es-ES_tradnl" b="1" dirty="0"/>
              <a:t>nota media del expediente académico</a:t>
            </a:r>
            <a:r>
              <a:rPr lang="es-ES_tradnl" dirty="0"/>
              <a:t> aplicado una vez cumplido el requisito de conocimiento de </a:t>
            </a:r>
            <a:r>
              <a:rPr lang="es-ES_tradnl" b="1" dirty="0"/>
              <a:t>nivel B2 de inglés </a:t>
            </a:r>
            <a:r>
              <a:rPr lang="es-ES_tradnl" dirty="0"/>
              <a:t>debidamente acreditado, así como la </a:t>
            </a:r>
            <a:r>
              <a:rPr lang="es-ES_tradnl" b="1" dirty="0"/>
              <a:t>adecuación del perfil </a:t>
            </a:r>
            <a:r>
              <a:rPr lang="es-ES_tradnl" dirty="0"/>
              <a:t>del estudiante a las características de los centros disponibles.</a:t>
            </a:r>
          </a:p>
          <a:p>
            <a:r>
              <a:rPr lang="es-ES_tradnl" dirty="0"/>
              <a:t>Los candidatos enumerarán hasta un </a:t>
            </a:r>
            <a:r>
              <a:rPr lang="es-ES_tradnl" b="1" dirty="0"/>
              <a:t>máximo de seis centros</a:t>
            </a:r>
            <a:r>
              <a:rPr lang="es-ES_tradnl" dirty="0"/>
              <a:t> en la hoja de solicitud por orden de preferencia. </a:t>
            </a:r>
          </a:p>
          <a:p>
            <a:r>
              <a:rPr lang="es-ES_tradnl" dirty="0"/>
              <a:t>La resolución de la convocatoria se hará pública mediante una relación </a:t>
            </a:r>
            <a:r>
              <a:rPr lang="es-ES_tradnl" b="1" dirty="0"/>
              <a:t>provisional</a:t>
            </a:r>
            <a:r>
              <a:rPr lang="es-ES_tradnl" dirty="0"/>
              <a:t> de estudiantes seleccionados publicada en el </a:t>
            </a:r>
            <a:r>
              <a:rPr lang="es-ES_tradnl" b="1" dirty="0"/>
              <a:t>tablón de anuncios </a:t>
            </a:r>
            <a:r>
              <a:rPr lang="es-ES_tradnl" dirty="0"/>
              <a:t>en un plazo máximo de DOS SEMANAS desde que se cierre el período de solicitud. Tras la publicación de la resolución provisional, se contactará a los candidatos para que ratifiquen su voluntad de realizar las prácticas en centros del Italia, Irlanda y Finlandia y para que, de considerarlo oportuno, se les someta a una </a:t>
            </a:r>
            <a:r>
              <a:rPr lang="es-ES_tradnl" b="1" dirty="0"/>
              <a:t>entrevista</a:t>
            </a:r>
            <a:r>
              <a:rPr lang="es-ES_tradnl" dirty="0"/>
              <a:t> para determinar su adecuación al centro escolar.</a:t>
            </a:r>
            <a:endParaRPr lang="en-US"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A8F847F7-0EF1-5349-8BE7-369175739AEB}"/>
              </a:ext>
            </a:extLst>
          </p:cNvPr>
          <p:cNvSpPr>
            <a:spLocks noGrp="1"/>
          </p:cNvSpPr>
          <p:nvPr>
            <p:ph type="ctrTitle"/>
          </p:nvPr>
        </p:nvSpPr>
        <p:spPr/>
        <p:txBody>
          <a:bodyPr/>
          <a:lstStyle/>
          <a:p>
            <a:r>
              <a:rPr lang="es-ES" dirty="0"/>
              <a:t>Modalidad abierta</a:t>
            </a:r>
          </a:p>
        </p:txBody>
      </p:sp>
      <p:sp>
        <p:nvSpPr>
          <p:cNvPr id="6" name="Subtítulo 5">
            <a:extLst>
              <a:ext uri="{FF2B5EF4-FFF2-40B4-BE49-F238E27FC236}">
                <a16:creationId xmlns:a16="http://schemas.microsoft.com/office/drawing/2014/main" id="{75ABBEBC-3E03-5C4C-9D16-EEE5372AF40F}"/>
              </a:ext>
            </a:extLst>
          </p:cNvPr>
          <p:cNvSpPr>
            <a:spLocks noGrp="1"/>
          </p:cNvSpPr>
          <p:nvPr>
            <p:ph type="subTitle" idx="1"/>
          </p:nvPr>
        </p:nvSpPr>
        <p:spPr/>
        <p:txBody>
          <a:bodyPr>
            <a:normAutofit fontScale="85000" lnSpcReduction="10000"/>
          </a:bodyPr>
          <a:lstStyle/>
          <a:p>
            <a:r>
              <a:rPr lang="es-ES" dirty="0"/>
              <a:t>Todos los Grados y Máster de Educación.</a:t>
            </a:r>
          </a:p>
          <a:p>
            <a:r>
              <a:rPr lang="es-ES" dirty="0">
                <a:solidFill>
                  <a:srgbClr val="FF0000"/>
                </a:solidFill>
              </a:rPr>
              <a:t>Prácticas extracurriculares Master de Formación del Profesorado de Secundaria</a:t>
            </a:r>
          </a:p>
        </p:txBody>
      </p:sp>
      <p:sp>
        <p:nvSpPr>
          <p:cNvPr id="4" name="Marcador de número de diapositiva 3">
            <a:extLst>
              <a:ext uri="{FF2B5EF4-FFF2-40B4-BE49-F238E27FC236}">
                <a16:creationId xmlns:a16="http://schemas.microsoft.com/office/drawing/2014/main" id="{30BBEAA5-90E0-294B-8BDB-BB7FD8E04653}"/>
              </a:ext>
            </a:extLst>
          </p:cNvPr>
          <p:cNvSpPr>
            <a:spLocks noGrp="1"/>
          </p:cNvSpPr>
          <p:nvPr>
            <p:ph type="sldNum" sz="quarter" idx="4294967295"/>
          </p:nvPr>
        </p:nvSpPr>
        <p:spPr>
          <a:xfrm>
            <a:off x="8701088" y="6356350"/>
            <a:ext cx="442912" cy="365125"/>
          </a:xfrm>
          <a:prstGeom prst="rect">
            <a:avLst/>
          </a:prstGeom>
        </p:spPr>
        <p:txBody>
          <a:bodyPr/>
          <a:lstStyle/>
          <a:p>
            <a:fld id="{8D54EEC1-BBE0-4A0D-8178-6DC676AFFA25}" type="slidenum">
              <a:rPr lang="en-US" smtClean="0"/>
              <a:pPr/>
              <a:t>11</a:t>
            </a:fld>
            <a:endParaRPr lang="en-US" dirty="0"/>
          </a:p>
        </p:txBody>
      </p:sp>
    </p:spTree>
    <p:extLst>
      <p:ext uri="{BB962C8B-B14F-4D97-AF65-F5344CB8AC3E}">
        <p14:creationId xmlns:p14="http://schemas.microsoft.com/office/powerpoint/2010/main" val="2478469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Requisitos y procedimiento en Libre Elección</a:t>
            </a:r>
          </a:p>
        </p:txBody>
      </p:sp>
      <p:sp>
        <p:nvSpPr>
          <p:cNvPr id="3" name="Marcador de contenido 2"/>
          <p:cNvSpPr>
            <a:spLocks noGrp="1"/>
          </p:cNvSpPr>
          <p:nvPr>
            <p:ph idx="1"/>
          </p:nvPr>
        </p:nvSpPr>
        <p:spPr/>
        <p:txBody>
          <a:bodyPr>
            <a:normAutofit fontScale="85000" lnSpcReduction="20000"/>
          </a:bodyPr>
          <a:lstStyle/>
          <a:p>
            <a:r>
              <a:rPr lang="es-ES" dirty="0"/>
              <a:t>Cualquier estudiante matriculado en 4º de Grado en Educación o Master oficial.</a:t>
            </a:r>
          </a:p>
          <a:p>
            <a:r>
              <a:rPr lang="es-ES" dirty="0"/>
              <a:t>Certificado de idioma (mín. B2).</a:t>
            </a:r>
          </a:p>
          <a:p>
            <a:r>
              <a:rPr lang="es-ES" dirty="0"/>
              <a:t>8 semanas para Masters salvo Master Profesorado Educación Secundaria (MPES), que puede alargarse a 16 semanas; 12 semanas en Grado.</a:t>
            </a:r>
          </a:p>
          <a:p>
            <a:r>
              <a:rPr lang="es-ES" dirty="0"/>
              <a:t>EL estudiantes busca un centro donde le admitan. Puede ser -en </a:t>
            </a:r>
            <a:r>
              <a:rPr lang="es-ES" dirty="0" err="1"/>
              <a:t>Miice</a:t>
            </a:r>
            <a:r>
              <a:rPr lang="es-ES" dirty="0"/>
              <a:t>- un centro de educación no formal.</a:t>
            </a:r>
          </a:p>
          <a:p>
            <a:r>
              <a:rPr lang="es-ES" dirty="0"/>
              <a:t>Financiación según disponibilidad en ORI. </a:t>
            </a:r>
          </a:p>
          <a:p>
            <a:r>
              <a:rPr lang="es-ES" dirty="0"/>
              <a:t>Selección por nota media+ nivel de idioma salvo en MPES, que selecciona el centro</a:t>
            </a:r>
          </a:p>
          <a:p>
            <a:endParaRPr lang="es-ES" dirty="0"/>
          </a:p>
          <a:p>
            <a:endParaRPr lang="es-ES" dirty="0"/>
          </a:p>
        </p:txBody>
      </p:sp>
      <p:sp>
        <p:nvSpPr>
          <p:cNvPr id="4" name="Marcador de número de diapositiva 3"/>
          <p:cNvSpPr>
            <a:spLocks noGrp="1"/>
          </p:cNvSpPr>
          <p:nvPr>
            <p:ph type="sldNum" sz="quarter" idx="4"/>
          </p:nvPr>
        </p:nvSpPr>
        <p:spPr/>
        <p:txBody>
          <a:bodyPr/>
          <a:lstStyle/>
          <a:p>
            <a:fld id="{8D54EEC1-BBE0-4A0D-8178-6DC676AFFA25}" type="slidenum">
              <a:rPr lang="en-US" smtClean="0"/>
              <a:pPr/>
              <a:t>12</a:t>
            </a:fld>
            <a:endParaRPr lang="en-US" dirty="0"/>
          </a:p>
        </p:txBody>
      </p:sp>
    </p:spTree>
    <p:extLst>
      <p:ext uri="{BB962C8B-B14F-4D97-AF65-F5344CB8AC3E}">
        <p14:creationId xmlns:p14="http://schemas.microsoft.com/office/powerpoint/2010/main" val="428794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Pasos </a:t>
            </a:r>
          </a:p>
        </p:txBody>
      </p:sp>
      <p:sp>
        <p:nvSpPr>
          <p:cNvPr id="3" name="Marcador de contenido 2"/>
          <p:cNvSpPr>
            <a:spLocks noGrp="1"/>
          </p:cNvSpPr>
          <p:nvPr>
            <p:ph idx="1"/>
          </p:nvPr>
        </p:nvSpPr>
        <p:spPr/>
        <p:txBody>
          <a:bodyPr>
            <a:normAutofit fontScale="70000" lnSpcReduction="20000"/>
          </a:bodyPr>
          <a:lstStyle/>
          <a:p>
            <a:pPr marL="514350" lvl="0" indent="-514350">
              <a:buFont typeface="+mj-lt"/>
              <a:buAutoNum type="arabicPeriod"/>
            </a:pPr>
            <a:r>
              <a:rPr lang="es-ES" dirty="0"/>
              <a:t>Recepción de propuesta de centro por parte del alumnado. </a:t>
            </a:r>
          </a:p>
          <a:p>
            <a:pPr marL="514350" lvl="0" indent="-514350">
              <a:buFont typeface="+mj-lt"/>
              <a:buAutoNum type="arabicPeriod"/>
            </a:pPr>
            <a:r>
              <a:rPr lang="es-ES" dirty="0"/>
              <a:t>Revisión y Visto Bueno de la propuesta.</a:t>
            </a:r>
          </a:p>
          <a:p>
            <a:pPr marL="514350" lvl="0" indent="-514350">
              <a:buFont typeface="+mj-lt"/>
              <a:buAutoNum type="arabicPeriod"/>
            </a:pPr>
            <a:r>
              <a:rPr lang="es-ES" dirty="0"/>
              <a:t>En caso de aceptación, se informa al centro receptor sobre la normativa de prácticas internacionales, fechas de las mismas y se solicita la firma de la Carta de Aceptación. </a:t>
            </a:r>
          </a:p>
          <a:p>
            <a:pPr marL="514350" lvl="0" indent="-514350">
              <a:buFont typeface="+mj-lt"/>
              <a:buAutoNum type="arabicPeriod"/>
            </a:pPr>
            <a:r>
              <a:rPr lang="es-ES" dirty="0"/>
              <a:t>Solicitud y firma de documentación de la ORI para la financiación Erasmus</a:t>
            </a:r>
            <a:r>
              <a:rPr lang="es-ES" baseline="30000" dirty="0"/>
              <a:t>+</a:t>
            </a:r>
            <a:r>
              <a:rPr lang="es-ES" dirty="0"/>
              <a:t>. </a:t>
            </a:r>
          </a:p>
          <a:p>
            <a:pPr marL="514350" lvl="0" indent="-514350">
              <a:buFont typeface="+mj-lt"/>
              <a:buAutoNum type="arabicPeriod"/>
            </a:pPr>
            <a:r>
              <a:rPr lang="es-ES" dirty="0"/>
              <a:t>Vicedecanato de Postgrado/Prácticas (Máster MIICE)  o la coordinación  del Máster MAESL asigna tutor de la universidad para la evaluación del portafolio. </a:t>
            </a:r>
          </a:p>
          <a:p>
            <a:pPr marL="514350" lvl="0" indent="-514350">
              <a:buFont typeface="+mj-lt"/>
              <a:buAutoNum type="arabicPeriod"/>
            </a:pPr>
            <a:r>
              <a:rPr lang="es-ES" dirty="0"/>
              <a:t>La calificación será validada y reconocida por el Vicedecanato de Posgrado o Coordinación del Máster en su caso. </a:t>
            </a:r>
          </a:p>
          <a:p>
            <a:pPr marL="0" indent="0">
              <a:buNone/>
            </a:pPr>
            <a:endParaRPr lang="es-ES" dirty="0"/>
          </a:p>
        </p:txBody>
      </p:sp>
      <p:sp>
        <p:nvSpPr>
          <p:cNvPr id="4" name="Marcador de número de diapositiva 3"/>
          <p:cNvSpPr>
            <a:spLocks noGrp="1"/>
          </p:cNvSpPr>
          <p:nvPr>
            <p:ph type="sldNum" sz="quarter" idx="4"/>
          </p:nvPr>
        </p:nvSpPr>
        <p:spPr/>
        <p:txBody>
          <a:bodyPr/>
          <a:lstStyle/>
          <a:p>
            <a:fld id="{8D54EEC1-BBE0-4A0D-8178-6DC676AFFA25}" type="slidenum">
              <a:rPr lang="en-US" smtClean="0"/>
              <a:pPr/>
              <a:t>13</a:t>
            </a:fld>
            <a:endParaRPr lang="en-US" dirty="0"/>
          </a:p>
        </p:txBody>
      </p:sp>
    </p:spTree>
    <p:extLst>
      <p:ext uri="{BB962C8B-B14F-4D97-AF65-F5344CB8AC3E}">
        <p14:creationId xmlns:p14="http://schemas.microsoft.com/office/powerpoint/2010/main" val="356935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AB552-5563-ED4F-B690-6A97514CC198}"/>
              </a:ext>
            </a:extLst>
          </p:cNvPr>
          <p:cNvSpPr>
            <a:spLocks noGrp="1"/>
          </p:cNvSpPr>
          <p:nvPr>
            <p:ph type="title"/>
          </p:nvPr>
        </p:nvSpPr>
        <p:spPr>
          <a:xfrm>
            <a:off x="457200" y="274638"/>
            <a:ext cx="8229600" cy="202034"/>
          </a:xfrm>
        </p:spPr>
        <p:txBody>
          <a:bodyPr/>
          <a:lstStyle/>
          <a:p>
            <a:r>
              <a:rPr lang="es-ES" dirty="0"/>
              <a:t>Master Formación Profesorado Secundaria</a:t>
            </a:r>
          </a:p>
        </p:txBody>
      </p:sp>
      <p:sp>
        <p:nvSpPr>
          <p:cNvPr id="3" name="Marcador de contenido 2">
            <a:extLst>
              <a:ext uri="{FF2B5EF4-FFF2-40B4-BE49-F238E27FC236}">
                <a16:creationId xmlns:a16="http://schemas.microsoft.com/office/drawing/2014/main" id="{58511721-4E28-3647-A6D4-B508C13C8FC3}"/>
              </a:ext>
            </a:extLst>
          </p:cNvPr>
          <p:cNvSpPr>
            <a:spLocks noGrp="1"/>
          </p:cNvSpPr>
          <p:nvPr>
            <p:ph idx="1"/>
          </p:nvPr>
        </p:nvSpPr>
        <p:spPr>
          <a:xfrm>
            <a:off x="219592" y="749966"/>
            <a:ext cx="8229600" cy="5801739"/>
          </a:xfrm>
        </p:spPr>
        <p:txBody>
          <a:bodyPr>
            <a:noAutofit/>
          </a:bodyPr>
          <a:lstStyle/>
          <a:p>
            <a:pPr marL="0" indent="0">
              <a:buNone/>
            </a:pPr>
            <a:r>
              <a:rPr lang="es-ES" sz="1300" b="1" dirty="0">
                <a:hlinkClick r:id="rId2"/>
              </a:rPr>
              <a:t>EXTRACURRICULARES: </a:t>
            </a:r>
            <a:r>
              <a:rPr lang="es-ES" sz="1300" dirty="0">
                <a:hlinkClick r:id="rId2"/>
              </a:rPr>
              <a:t>https://web.unican.es/centros/educacion/Documents/NORMATIVA%20Prácticas%20extracurriculares%20internac.pdf</a:t>
            </a:r>
            <a:endParaRPr lang="es-ES" sz="1300" dirty="0"/>
          </a:p>
          <a:p>
            <a:pPr marL="0" indent="0">
              <a:buNone/>
            </a:pPr>
            <a:endParaRPr lang="es-ES" sz="1300" dirty="0"/>
          </a:p>
          <a:p>
            <a:pPr>
              <a:buFont typeface="+mj-lt"/>
              <a:buAutoNum type="arabicPeriod"/>
            </a:pPr>
            <a:r>
              <a:rPr lang="es-ES" sz="1300" b="1" dirty="0"/>
              <a:t>Buscar centros</a:t>
            </a:r>
            <a:r>
              <a:rPr lang="es-ES" sz="1300" dirty="0"/>
              <a:t>:</a:t>
            </a:r>
          </a:p>
          <a:p>
            <a:pPr marL="800100" lvl="1" indent="-342900">
              <a:buFont typeface="+mj-lt"/>
              <a:buAutoNum type="arabicPeriod"/>
            </a:pPr>
            <a:r>
              <a:rPr lang="es-ES" sz="1300" dirty="0"/>
              <a:t>Educación Secundaria, Formación Profesional, Educación de adultos o Centros de idiomas oficiales.</a:t>
            </a:r>
          </a:p>
          <a:p>
            <a:pPr marL="800100" lvl="1" indent="-342900">
              <a:buFont typeface="+mj-lt"/>
              <a:buAutoNum type="arabicPeriod"/>
            </a:pPr>
            <a:r>
              <a:rPr lang="es-ES" sz="1300" dirty="0"/>
              <a:t>Unión Europa, más la Antigua República Yugoslava de Macedonia, Islandia, Liechtenstein, Noruega y Turquía</a:t>
            </a:r>
            <a:endParaRPr lang="es-ES" sz="1300" b="1" dirty="0"/>
          </a:p>
          <a:p>
            <a:pPr marL="800100" lvl="1" indent="-342900">
              <a:buFont typeface="+mj-lt"/>
              <a:buAutoNum type="arabicPeriod"/>
            </a:pPr>
            <a:r>
              <a:rPr lang="es-ES" sz="1300" dirty="0"/>
              <a:t>Deber ser admitido en el Departamento equivalente a su área de especialidad cursada en el Máster.</a:t>
            </a:r>
          </a:p>
          <a:p>
            <a:pPr marL="514350" lvl="0" indent="-514350">
              <a:buFont typeface="+mj-lt"/>
              <a:buAutoNum type="arabicPeriod"/>
            </a:pPr>
            <a:r>
              <a:rPr lang="es-ES" sz="1300" b="1" dirty="0"/>
              <a:t>Recepción de propuesta </a:t>
            </a:r>
            <a:r>
              <a:rPr lang="es-ES" sz="1300" dirty="0"/>
              <a:t>de centro por parte del alumnado. </a:t>
            </a:r>
          </a:p>
          <a:p>
            <a:pPr marL="514350" lvl="0" indent="-514350">
              <a:buFont typeface="+mj-lt"/>
              <a:buAutoNum type="arabicPeriod"/>
            </a:pPr>
            <a:r>
              <a:rPr lang="es-ES" sz="1300" dirty="0"/>
              <a:t>Revisión y </a:t>
            </a:r>
            <a:r>
              <a:rPr lang="es-ES" sz="1300" b="1" dirty="0"/>
              <a:t>Visto Bueno </a:t>
            </a:r>
            <a:r>
              <a:rPr lang="es-ES" sz="1300" dirty="0"/>
              <a:t>de la propuesta.</a:t>
            </a:r>
          </a:p>
          <a:p>
            <a:pPr marL="514350" lvl="0" indent="-514350">
              <a:buFont typeface="+mj-lt"/>
              <a:buAutoNum type="arabicPeriod"/>
            </a:pPr>
            <a:r>
              <a:rPr lang="es-ES" sz="1300" dirty="0"/>
              <a:t>En caso de aceptación, se informa al centro receptor sobre la normativa de prácticas internacionales, fechas de las mismas y se solicita la firma de la </a:t>
            </a:r>
            <a:r>
              <a:rPr lang="es-ES" sz="1300" b="1" dirty="0"/>
              <a:t>Carta de Aceptación</a:t>
            </a:r>
            <a:r>
              <a:rPr lang="es-ES" sz="1300" dirty="0"/>
              <a:t>. </a:t>
            </a:r>
          </a:p>
          <a:p>
            <a:pPr marL="514350" lvl="0" indent="-514350">
              <a:buFont typeface="+mj-lt"/>
              <a:buAutoNum type="arabicPeriod"/>
            </a:pPr>
            <a:r>
              <a:rPr lang="es-ES" sz="1300" b="1" dirty="0"/>
              <a:t>Solicitud</a:t>
            </a:r>
            <a:r>
              <a:rPr lang="es-ES" sz="1300" dirty="0"/>
              <a:t> a la ORI para la financiación Erasmus</a:t>
            </a:r>
            <a:r>
              <a:rPr lang="es-ES" sz="1300" baseline="30000" dirty="0"/>
              <a:t>+</a:t>
            </a:r>
            <a:r>
              <a:rPr lang="es-ES" sz="1300" dirty="0"/>
              <a:t>. </a:t>
            </a:r>
          </a:p>
          <a:p>
            <a:pPr marL="800100" lvl="1" indent="-342900">
              <a:buFont typeface="+mj-lt"/>
              <a:buAutoNum type="arabicPeriod"/>
            </a:pPr>
            <a:r>
              <a:rPr lang="es-ES" sz="1300" b="1" dirty="0"/>
              <a:t>Solicitud</a:t>
            </a:r>
            <a:r>
              <a:rPr lang="es-ES" sz="1300" dirty="0"/>
              <a:t> </a:t>
            </a:r>
            <a:r>
              <a:rPr lang="es-ES" sz="1300" dirty="0">
                <a:solidFill>
                  <a:srgbClr val="FF0000"/>
                </a:solidFill>
              </a:rPr>
              <a:t>ANTES DE LA DEFENSA DE TFM</a:t>
            </a:r>
          </a:p>
          <a:p>
            <a:pPr>
              <a:buFont typeface="+mj-lt"/>
              <a:buAutoNum type="arabicPeriod"/>
            </a:pPr>
            <a:r>
              <a:rPr lang="es-ES" sz="1300" b="1" dirty="0"/>
              <a:t>Elaborar Proyecto Formativo </a:t>
            </a:r>
            <a:r>
              <a:rPr lang="es-ES" sz="1300" dirty="0"/>
              <a:t>que tendrá que realizar cada estudiante, con los objetivos y actividades </a:t>
            </a:r>
            <a:r>
              <a:rPr lang="es-ES" sz="1300"/>
              <a:t>a desarrollar</a:t>
            </a:r>
            <a:endParaRPr lang="es-ES" sz="1300" dirty="0"/>
          </a:p>
          <a:p>
            <a:pPr>
              <a:buFont typeface="+mj-lt"/>
              <a:buAutoNum type="arabicPeriod"/>
            </a:pPr>
            <a:r>
              <a:rPr lang="es-ES" sz="1300" b="1" dirty="0"/>
              <a:t>Prácticas</a:t>
            </a:r>
            <a:r>
              <a:rPr lang="es-ES" sz="1300" dirty="0"/>
              <a:t>, </a:t>
            </a:r>
            <a:r>
              <a:rPr lang="es-ES" sz="1300" dirty="0">
                <a:solidFill>
                  <a:srgbClr val="FF0000"/>
                </a:solidFill>
              </a:rPr>
              <a:t>TRAS DEFENSA DE TFM</a:t>
            </a:r>
            <a:r>
              <a:rPr lang="es-ES" sz="1300" dirty="0"/>
              <a:t>, en los 12 meses siguientes (2-4 meses duración).</a:t>
            </a:r>
          </a:p>
          <a:p>
            <a:pPr>
              <a:buFont typeface="+mj-lt"/>
              <a:buAutoNum type="arabicPeriod"/>
            </a:pPr>
            <a:r>
              <a:rPr lang="es-ES" sz="1300" dirty="0"/>
              <a:t>El </a:t>
            </a:r>
            <a:r>
              <a:rPr lang="es-ES" sz="1300" b="1" dirty="0"/>
              <a:t>tutor UC </a:t>
            </a:r>
            <a:r>
              <a:rPr lang="es-ES" sz="1300" dirty="0"/>
              <a:t>para seguimiento y evaluación es el </a:t>
            </a:r>
            <a:r>
              <a:rPr lang="es-ES" sz="1300" b="1" dirty="0"/>
              <a:t>Coordinador-a de Prácticas Internacionales</a:t>
            </a:r>
            <a:r>
              <a:rPr lang="es-ES" sz="1300" dirty="0"/>
              <a:t>.</a:t>
            </a:r>
          </a:p>
          <a:p>
            <a:pPr marL="800100" lvl="1" indent="-342900">
              <a:buFont typeface="+mj-lt"/>
              <a:buAutoNum type="arabicPeriod"/>
            </a:pPr>
            <a:r>
              <a:rPr lang="es-ES" sz="1300" b="1" dirty="0"/>
              <a:t>Memoria final </a:t>
            </a:r>
            <a:r>
              <a:rPr lang="es-ES" sz="1300" dirty="0"/>
              <a:t>con descripción de actividades desarrolladas (plantilla). </a:t>
            </a:r>
            <a:r>
              <a:rPr lang="es-ES" sz="1300" b="1" dirty="0"/>
              <a:t>100% de la calificación</a:t>
            </a:r>
          </a:p>
          <a:p>
            <a:pPr>
              <a:buFont typeface="+mj-lt"/>
              <a:buAutoNum type="arabicPeriod"/>
            </a:pPr>
            <a:r>
              <a:rPr lang="es-ES" sz="1300" b="1" dirty="0"/>
              <a:t>Certificado-informe final de tutor-a de centro </a:t>
            </a:r>
            <a:r>
              <a:rPr lang="es-ES" sz="1300" dirty="0"/>
              <a:t>educativo</a:t>
            </a:r>
          </a:p>
          <a:p>
            <a:pPr>
              <a:buFont typeface="+mj-lt"/>
              <a:buAutoNum type="arabicPeriod"/>
            </a:pPr>
            <a:r>
              <a:rPr lang="es-ES" sz="1300" b="1" dirty="0"/>
              <a:t>Solicitar en Secretaría </a:t>
            </a:r>
            <a:r>
              <a:rPr lang="es-ES" sz="1300" dirty="0"/>
              <a:t>al finalizar: Certificación Académica y el Suplemento Europeo al Título recogerán las prácticas externas extracurriculares realizadas.</a:t>
            </a:r>
          </a:p>
          <a:p>
            <a:endParaRPr lang="es-ES" sz="1300" dirty="0"/>
          </a:p>
        </p:txBody>
      </p:sp>
      <p:sp>
        <p:nvSpPr>
          <p:cNvPr id="4" name="Marcador de número de diapositiva 3">
            <a:extLst>
              <a:ext uri="{FF2B5EF4-FFF2-40B4-BE49-F238E27FC236}">
                <a16:creationId xmlns:a16="http://schemas.microsoft.com/office/drawing/2014/main" id="{013FED1C-60DC-8F4D-99BB-CDB1209BC555}"/>
              </a:ext>
            </a:extLst>
          </p:cNvPr>
          <p:cNvSpPr>
            <a:spLocks noGrp="1"/>
          </p:cNvSpPr>
          <p:nvPr>
            <p:ph type="sldNum" sz="quarter" idx="4"/>
          </p:nvPr>
        </p:nvSpPr>
        <p:spPr/>
        <p:txBody>
          <a:bodyPr/>
          <a:lstStyle/>
          <a:p>
            <a:fld id="{8D54EEC1-BBE0-4A0D-8178-6DC676AFFA25}" type="slidenum">
              <a:rPr lang="en-US" smtClean="0"/>
              <a:pPr/>
              <a:t>14</a:t>
            </a:fld>
            <a:endParaRPr lang="en-US" dirty="0"/>
          </a:p>
        </p:txBody>
      </p:sp>
    </p:spTree>
    <p:extLst>
      <p:ext uri="{BB962C8B-B14F-4D97-AF65-F5344CB8AC3E}">
        <p14:creationId xmlns:p14="http://schemas.microsoft.com/office/powerpoint/2010/main" val="403352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C8A4F7-785D-0642-9F71-13E89CCC5CC7}"/>
              </a:ext>
            </a:extLst>
          </p:cNvPr>
          <p:cNvSpPr>
            <a:spLocks noGrp="1"/>
          </p:cNvSpPr>
          <p:nvPr>
            <p:ph type="title"/>
          </p:nvPr>
        </p:nvSpPr>
        <p:spPr/>
        <p:txBody>
          <a:bodyPr/>
          <a:lstStyle/>
          <a:p>
            <a:r>
              <a:rPr lang="es-ES" dirty="0"/>
              <a:t>Evaluación</a:t>
            </a:r>
          </a:p>
        </p:txBody>
      </p:sp>
      <p:sp>
        <p:nvSpPr>
          <p:cNvPr id="3" name="Marcador de contenido 2">
            <a:extLst>
              <a:ext uri="{FF2B5EF4-FFF2-40B4-BE49-F238E27FC236}">
                <a16:creationId xmlns:a16="http://schemas.microsoft.com/office/drawing/2014/main" id="{120415DA-104D-5B41-98E3-D97BF205504E}"/>
              </a:ext>
            </a:extLst>
          </p:cNvPr>
          <p:cNvSpPr>
            <a:spLocks noGrp="1"/>
          </p:cNvSpPr>
          <p:nvPr>
            <p:ph idx="1"/>
          </p:nvPr>
        </p:nvSpPr>
        <p:spPr/>
        <p:txBody>
          <a:bodyPr/>
          <a:lstStyle/>
          <a:p>
            <a:r>
              <a:rPr lang="es-ES" dirty="0"/>
              <a:t>Asignación de tutor-a de UC por parte de Vicedecanato de Grado/Postgrado/Dirección Máster para seguimiento y evaluación de portafolio. </a:t>
            </a:r>
          </a:p>
          <a:p>
            <a:r>
              <a:rPr lang="es-ES" dirty="0"/>
              <a:t>Portafolio específico de cada titulación </a:t>
            </a:r>
          </a:p>
          <a:p>
            <a:r>
              <a:rPr lang="es-ES" dirty="0"/>
              <a:t>En Master Profesorado de Educación Secundaria el 100% de la calificación es de l a memoria </a:t>
            </a:r>
            <a:r>
              <a:rPr lang="es-ES"/>
              <a:t>de prácticas.</a:t>
            </a:r>
            <a:endParaRPr lang="es-ES" dirty="0"/>
          </a:p>
        </p:txBody>
      </p:sp>
      <p:sp>
        <p:nvSpPr>
          <p:cNvPr id="4" name="Marcador de número de diapositiva 3">
            <a:extLst>
              <a:ext uri="{FF2B5EF4-FFF2-40B4-BE49-F238E27FC236}">
                <a16:creationId xmlns:a16="http://schemas.microsoft.com/office/drawing/2014/main" id="{7CD5CE2E-2580-BB4C-9415-F423F7FE8D60}"/>
              </a:ext>
            </a:extLst>
          </p:cNvPr>
          <p:cNvSpPr>
            <a:spLocks noGrp="1"/>
          </p:cNvSpPr>
          <p:nvPr>
            <p:ph type="sldNum" sz="quarter" idx="4"/>
          </p:nvPr>
        </p:nvSpPr>
        <p:spPr/>
        <p:txBody>
          <a:bodyPr/>
          <a:lstStyle/>
          <a:p>
            <a:fld id="{8D54EEC1-BBE0-4A0D-8178-6DC676AFFA25}" type="slidenum">
              <a:rPr lang="en-US" smtClean="0"/>
              <a:pPr/>
              <a:t>15</a:t>
            </a:fld>
            <a:endParaRPr lang="en-US" dirty="0"/>
          </a:p>
        </p:txBody>
      </p:sp>
    </p:spTree>
    <p:extLst>
      <p:ext uri="{BB962C8B-B14F-4D97-AF65-F5344CB8AC3E}">
        <p14:creationId xmlns:p14="http://schemas.microsoft.com/office/powerpoint/2010/main" val="2156384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es-ES" dirty="0"/>
              <a:t>Modalidad abierta y cerrada</a:t>
            </a:r>
          </a:p>
        </p:txBody>
      </p:sp>
      <p:sp>
        <p:nvSpPr>
          <p:cNvPr id="6" name="Subtítulo 5"/>
          <p:cNvSpPr>
            <a:spLocks noGrp="1"/>
          </p:cNvSpPr>
          <p:nvPr>
            <p:ph type="subTitle" idx="1"/>
          </p:nvPr>
        </p:nvSpPr>
        <p:spPr/>
        <p:txBody>
          <a:bodyPr/>
          <a:lstStyle/>
          <a:p>
            <a:r>
              <a:rPr lang="es-ES" dirty="0"/>
              <a:t>Financiación</a:t>
            </a:r>
          </a:p>
          <a:p>
            <a:r>
              <a:rPr lang="es-ES" dirty="0"/>
              <a:t>*Prioridad modalidad cerrada y prácticas curriculares</a:t>
            </a:r>
          </a:p>
        </p:txBody>
      </p:sp>
      <p:sp>
        <p:nvSpPr>
          <p:cNvPr id="4" name="Marcador de número de diapositiva 3"/>
          <p:cNvSpPr>
            <a:spLocks noGrp="1"/>
          </p:cNvSpPr>
          <p:nvPr>
            <p:ph type="sldNum" sz="quarter" idx="4294967295"/>
          </p:nvPr>
        </p:nvSpPr>
        <p:spPr>
          <a:xfrm>
            <a:off x="8701088" y="6356350"/>
            <a:ext cx="442912" cy="365125"/>
          </a:xfrm>
          <a:prstGeom prst="rect">
            <a:avLst/>
          </a:prstGeom>
        </p:spPr>
        <p:txBody>
          <a:bodyPr/>
          <a:lstStyle/>
          <a:p>
            <a:fld id="{8D54EEC1-BBE0-4A0D-8178-6DC676AFFA25}" type="slidenum">
              <a:rPr lang="en-US" smtClean="0"/>
              <a:pPr/>
              <a:t>16</a:t>
            </a:fld>
            <a:endParaRPr lang="en-US" dirty="0"/>
          </a:p>
        </p:txBody>
      </p:sp>
    </p:spTree>
    <p:extLst>
      <p:ext uri="{BB962C8B-B14F-4D97-AF65-F5344CB8AC3E}">
        <p14:creationId xmlns:p14="http://schemas.microsoft.com/office/powerpoint/2010/main" val="358542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Dotación Económica </a:t>
            </a:r>
            <a:endParaRPr lang="en-US" dirty="0"/>
          </a:p>
        </p:txBody>
      </p:sp>
      <p:sp>
        <p:nvSpPr>
          <p:cNvPr id="3" name="2 Marcador de contenido"/>
          <p:cNvSpPr>
            <a:spLocks noGrp="1"/>
          </p:cNvSpPr>
          <p:nvPr>
            <p:ph idx="1"/>
          </p:nvPr>
        </p:nvSpPr>
        <p:spPr/>
        <p:txBody>
          <a:bodyPr>
            <a:normAutofit fontScale="70000" lnSpcReduction="20000"/>
          </a:bodyPr>
          <a:lstStyle/>
          <a:p>
            <a:r>
              <a:rPr lang="es-ES_tradnl" dirty="0"/>
              <a:t>Los candidatos a la realización de prácticas internacionales podrán </a:t>
            </a:r>
            <a:r>
              <a:rPr lang="es-ES_tradnl" b="1" dirty="0"/>
              <a:t>solicitar una beca </a:t>
            </a:r>
            <a:r>
              <a:rPr lang="es-ES_tradnl" dirty="0"/>
              <a:t>de prácticas internacionales al amparo del </a:t>
            </a:r>
            <a:r>
              <a:rPr lang="es-ES_tradnl" b="1" dirty="0"/>
              <a:t>programa Erasmus+</a:t>
            </a:r>
            <a:r>
              <a:rPr lang="es-ES_tradnl" dirty="0"/>
              <a:t>. Sin embargo, no se garantiza que todas aquellas personas que soliciten la beca de prácticas puedan tener financiación para la realización de las mismas.</a:t>
            </a:r>
          </a:p>
          <a:p>
            <a:r>
              <a:rPr lang="es-ES_tradnl" dirty="0"/>
              <a:t>Solicitud a la ORI en convocatoria abierta: </a:t>
            </a:r>
            <a:r>
              <a:rPr lang="es-ES_tradnl" dirty="0">
                <a:hlinkClick r:id="rId2"/>
              </a:rPr>
              <a:t>https://web.unican.es/unidades/oficina-relaciones-internacionales/Paginas/Practicas-Erasmus+.-Convocatoria-para-estudiantes-UC.aspx</a:t>
            </a:r>
            <a:endParaRPr lang="es-ES_tradnl" dirty="0"/>
          </a:p>
          <a:p>
            <a:pPr marL="0" indent="0">
              <a:buNone/>
            </a:pPr>
            <a:endParaRPr lang="es-ES_tradnl" dirty="0"/>
          </a:p>
          <a:p>
            <a:r>
              <a:rPr lang="es-ES_tradnl" dirty="0"/>
              <a:t>Cuantía de Beca Erasmus según destino (ver convocatoria en la ORI)</a:t>
            </a:r>
          </a:p>
          <a:p>
            <a:r>
              <a:rPr lang="es-ES_tradnl" dirty="0"/>
              <a:t>Compatible con beca MEC, da derecho a 100 Euros más de dotación</a:t>
            </a:r>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a:t>Financiación</a:t>
            </a:r>
            <a:r>
              <a:rPr lang="en-US" dirty="0"/>
              <a:t>  </a:t>
            </a:r>
            <a:br>
              <a:rPr lang="en-US" dirty="0"/>
            </a:br>
            <a:r>
              <a:rPr lang="es-ES" sz="2000" dirty="0">
                <a:solidFill>
                  <a:schemeClr val="tx1"/>
                </a:solidFill>
              </a:rPr>
              <a:t>CONVOCATORIA ERASMUS + PRÁCTICAS: Oficina de Relaciones Internacionales  UC</a:t>
            </a:r>
            <a:br>
              <a:rPr lang="es-ES" sz="2000" dirty="0">
                <a:solidFill>
                  <a:schemeClr val="tx1"/>
                </a:solidFill>
              </a:rPr>
            </a:br>
            <a:endParaRPr lang="en-US" sz="2000" dirty="0">
              <a:solidFill>
                <a:schemeClr val="tx1"/>
              </a:solidFill>
            </a:endParaRPr>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18</a:t>
            </a:fld>
            <a:endParaRPr lang="en-US" dirty="0"/>
          </a:p>
        </p:txBody>
      </p:sp>
      <p:sp>
        <p:nvSpPr>
          <p:cNvPr id="5" name="4 Marcador de contenido"/>
          <p:cNvSpPr>
            <a:spLocks noGrp="1"/>
          </p:cNvSpPr>
          <p:nvPr>
            <p:ph idx="1"/>
          </p:nvPr>
        </p:nvSpPr>
        <p:spPr>
          <a:xfrm>
            <a:off x="104535" y="1196752"/>
            <a:ext cx="8363272" cy="5040560"/>
          </a:xfrm>
        </p:spPr>
        <p:txBody>
          <a:bodyPr>
            <a:noAutofit/>
          </a:bodyPr>
          <a:lstStyle/>
          <a:p>
            <a:r>
              <a:rPr lang="en-US" sz="1600" dirty="0" err="1"/>
              <a:t>Convocatoria</a:t>
            </a:r>
            <a:r>
              <a:rPr lang="en-US" sz="1600" dirty="0"/>
              <a:t> </a:t>
            </a:r>
            <a:r>
              <a:rPr lang="en-US" sz="1600" dirty="0" err="1"/>
              <a:t>abierta</a:t>
            </a:r>
            <a:r>
              <a:rPr lang="en-US" sz="1600" dirty="0"/>
              <a:t> </a:t>
            </a:r>
            <a:r>
              <a:rPr lang="es-ES" sz="1600" dirty="0"/>
              <a:t>hasta que se cubran plazas o se agote el presupuesto </a:t>
            </a:r>
            <a:endParaRPr lang="es-ES" sz="1600" dirty="0">
              <a:solidFill>
                <a:srgbClr val="FF0000"/>
              </a:solidFill>
            </a:endParaRPr>
          </a:p>
          <a:p>
            <a:r>
              <a:rPr lang="es-ES" sz="1600" dirty="0"/>
              <a:t>El número máximo de meses financiados por cada práctica, será de 4 meses  y mínimo 2, independientemente del hecho de que la práctica tenga una duración superior o inferior. </a:t>
            </a:r>
          </a:p>
          <a:p>
            <a:r>
              <a:rPr lang="es-ES" sz="1600" dirty="0"/>
              <a:t>Para la participación en este programa los estudiantes deberán presentar la documentación siguiente en el Registro General de la UC o en cualquiera de las formas previstas en el artículo 38.4 de la ley 30/1992 de 26 de noviembre: </a:t>
            </a:r>
          </a:p>
          <a:p>
            <a:pPr lvl="1"/>
            <a:r>
              <a:rPr lang="es-ES" sz="1600" dirty="0"/>
              <a:t>Impreso de solicitud debidamente cumplimentado, firmado y sellado por el Coordinador de Prácticas del Centro. </a:t>
            </a:r>
          </a:p>
          <a:p>
            <a:pPr lvl="1"/>
            <a:r>
              <a:rPr lang="es-ES" sz="1600" dirty="0"/>
              <a:t>Fotocopia del D.N.I. </a:t>
            </a:r>
          </a:p>
          <a:p>
            <a:pPr lvl="1"/>
            <a:r>
              <a:rPr lang="es-ES" sz="1600" dirty="0"/>
              <a:t>Copia de la carta de aceptación debidamente completada y sellada y firmada por la organización de acogida. </a:t>
            </a:r>
          </a:p>
          <a:p>
            <a:pPr lvl="1"/>
            <a:r>
              <a:rPr lang="es-ES" sz="1600" dirty="0"/>
              <a:t>Currículum Vitae según el modelo EUROPASS. </a:t>
            </a:r>
            <a:r>
              <a:rPr lang="es-ES" sz="1600" dirty="0">
                <a:hlinkClick r:id="rId2"/>
              </a:rPr>
              <a:t>https://europass.cedefop.europa.eu/editors/es/cv/compose</a:t>
            </a:r>
            <a:r>
              <a:rPr lang="es-ES" sz="1600" dirty="0"/>
              <a:t> </a:t>
            </a:r>
          </a:p>
          <a:p>
            <a:pPr lvl="1"/>
            <a:r>
              <a:rPr lang="es-ES" sz="1600" dirty="0"/>
              <a:t>Fotocopia de certificación de conocimiento del idioma requerido por la institución de acogida, salvo en el caso de las excepciones contempladas en el apartado 3 de la presente convocatoria. </a:t>
            </a:r>
          </a:p>
          <a:p>
            <a:pPr marL="0" indent="0">
              <a:buNone/>
            </a:pPr>
            <a:r>
              <a:rPr lang="en-US" sz="1600" b="1" dirty="0" err="1"/>
              <a:t>Enviar</a:t>
            </a:r>
            <a:r>
              <a:rPr lang="en-US" sz="1600" b="1" dirty="0"/>
              <a:t> a ORI a </a:t>
            </a:r>
            <a:r>
              <a:rPr lang="en-US" sz="1600" b="1" dirty="0" err="1"/>
              <a:t>través</a:t>
            </a:r>
            <a:r>
              <a:rPr lang="en-US" sz="1600" b="1" dirty="0"/>
              <a:t> del REGISTRO DE LA UC (</a:t>
            </a:r>
            <a:r>
              <a:rPr lang="en-US" sz="1600" b="1" dirty="0" err="1"/>
              <a:t>Pabellón</a:t>
            </a:r>
            <a:r>
              <a:rPr lang="en-US" sz="1600" b="1" dirty="0"/>
              <a:t> de </a:t>
            </a:r>
            <a:r>
              <a:rPr lang="en-US" sz="1600" b="1" dirty="0" err="1"/>
              <a:t>Gobierno</a:t>
            </a:r>
            <a:r>
              <a:rPr lang="en-US" sz="1600" b="1" dirty="0"/>
              <a:t>)</a:t>
            </a:r>
            <a:endParaRPr lang="en-US" sz="1600" dirty="0"/>
          </a:p>
          <a:p>
            <a:pPr marL="0" indent="0">
              <a:buNone/>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Obligaciones del Estudiante</a:t>
            </a:r>
            <a:endParaRPr lang="en-US" dirty="0"/>
          </a:p>
        </p:txBody>
      </p:sp>
      <p:sp>
        <p:nvSpPr>
          <p:cNvPr id="3" name="2 Marcador de contenido"/>
          <p:cNvSpPr>
            <a:spLocks noGrp="1"/>
          </p:cNvSpPr>
          <p:nvPr>
            <p:ph idx="1"/>
          </p:nvPr>
        </p:nvSpPr>
        <p:spPr>
          <a:xfrm>
            <a:off x="179512" y="1628800"/>
            <a:ext cx="8229600" cy="4525963"/>
          </a:xfrm>
        </p:spPr>
        <p:txBody>
          <a:bodyPr>
            <a:noAutofit/>
          </a:bodyPr>
          <a:lstStyle/>
          <a:p>
            <a:r>
              <a:rPr lang="es-ES" sz="1400" dirty="0"/>
              <a:t>Enviar al </a:t>
            </a:r>
            <a:r>
              <a:rPr lang="es-ES" sz="1400" b="1" dirty="0"/>
              <a:t>centro escolar </a:t>
            </a:r>
            <a:r>
              <a:rPr lang="es-ES" sz="1400" dirty="0"/>
              <a:t>de destino toda la </a:t>
            </a:r>
            <a:r>
              <a:rPr lang="es-ES" sz="1400" b="1" dirty="0"/>
              <a:t>documentación</a:t>
            </a:r>
            <a:r>
              <a:rPr lang="es-ES" sz="1400" dirty="0"/>
              <a:t> que se les requiera en tiempo y forma, como condición imprescindible para su admisión. Asimismo, se comprometen a cumplir el procedimiento establecido en la </a:t>
            </a:r>
            <a:r>
              <a:rPr lang="es-ES" sz="1400" b="1" dirty="0"/>
              <a:t>Normativa de Programas de Intercambio </a:t>
            </a:r>
            <a:r>
              <a:rPr lang="es-ES" sz="1400" dirty="0"/>
              <a:t>para el reconocimiento académico de los estudios cursados.</a:t>
            </a:r>
          </a:p>
          <a:p>
            <a:r>
              <a:rPr lang="es-ES" sz="1400" dirty="0"/>
              <a:t>Aportar la documentación e informes requeridos por la Facultad de Educación.</a:t>
            </a:r>
          </a:p>
          <a:p>
            <a:r>
              <a:rPr lang="es-ES" sz="1400" dirty="0"/>
              <a:t>Asistir a las </a:t>
            </a:r>
            <a:r>
              <a:rPr lang="es-ES" sz="1400" b="1" dirty="0"/>
              <a:t>reuniones informativas </a:t>
            </a:r>
            <a:r>
              <a:rPr lang="es-ES" sz="1400" dirty="0"/>
              <a:t>convocadas por la Coordinadora de Prácticas Internacionales y/o la Vicedecana de Prácticas de la Facultad de Educación y/o los Coordinadores de los másteres.</a:t>
            </a:r>
          </a:p>
          <a:p>
            <a:r>
              <a:rPr lang="es-ES_tradnl" sz="1400" dirty="0"/>
              <a:t>Informar a la </a:t>
            </a:r>
            <a:r>
              <a:rPr lang="es-ES_tradnl" sz="1400" b="1" dirty="0"/>
              <a:t>Coordinadora de Prácticas </a:t>
            </a:r>
            <a:r>
              <a:rPr lang="es-ES_tradnl" sz="1400" dirty="0"/>
              <a:t>de su intención de realizar prácticas en el extranjero. </a:t>
            </a:r>
          </a:p>
          <a:p>
            <a:r>
              <a:rPr lang="es-ES" sz="1400" dirty="0"/>
              <a:t>Entregar a su tutor de prácticas de la Facultad de Educación el </a:t>
            </a:r>
            <a:r>
              <a:rPr lang="es-ES" sz="1400" b="1" dirty="0"/>
              <a:t>portafolio de prácticas</a:t>
            </a:r>
            <a:r>
              <a:rPr lang="es-ES" sz="1400" dirty="0"/>
              <a:t> </a:t>
            </a:r>
            <a:r>
              <a:rPr lang="es-ES" sz="1400" b="1" dirty="0"/>
              <a:t>internacionales</a:t>
            </a:r>
            <a:r>
              <a:rPr lang="es-ES" sz="1400" dirty="0"/>
              <a:t> que figura en la guía del prácticum en las fechas y condiciones indicadas en la misma.</a:t>
            </a:r>
          </a:p>
          <a:p>
            <a:r>
              <a:rPr lang="es-ES" sz="1400" dirty="0"/>
              <a:t> Comprometerse a </a:t>
            </a:r>
            <a:r>
              <a:rPr lang="es-ES" sz="1400" b="1" dirty="0"/>
              <a:t>colaborar con el centro de acogida </a:t>
            </a:r>
            <a:r>
              <a:rPr lang="es-ES" sz="1400" dirty="0"/>
              <a:t>en aquellas tareas que se le asignen, siempre en consonancia con lo establecido en la guía de prácticum del curso académico correspondiente.</a:t>
            </a:r>
          </a:p>
          <a:p>
            <a:r>
              <a:rPr lang="es-ES" sz="1400" b="1" dirty="0"/>
              <a:t>Es responsable de toda la documentación exigida por los Gobiernos y estar pendiente de la situación y requisitos de cada país antes de marchar (certificado de penales, delitos sexuales, tarjeta sanitaria europea, seguro médico, de accidentes, y responsabilidad civil privado, medidas </a:t>
            </a:r>
            <a:r>
              <a:rPr lang="es-ES" sz="1400" b="1" dirty="0" err="1"/>
              <a:t>covid</a:t>
            </a:r>
            <a:r>
              <a:rPr lang="es-ES" sz="1400" b="1" dirty="0"/>
              <a:t>…)</a:t>
            </a:r>
          </a:p>
          <a:p>
            <a:r>
              <a:rPr lang="es-ES" sz="1400" b="1" dirty="0"/>
              <a:t>Solicitar financiación Erasmus+ en la convocatoria de la ORI (esta incluye prueba de nivel de idioma (OLS) entre 2-3 meses antes de las prácticas).</a:t>
            </a:r>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To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Vicedecano de Extensión Universitaria y </a:t>
            </a:r>
            <a:br>
              <a:rPr lang="es-ES"/>
            </a:br>
            <a:r>
              <a:rPr lang="es-ES"/>
              <a:t>Prácticas Internacionales y de Posgrado</a:t>
            </a:r>
            <a:endParaRPr lang="en-US" dirty="0"/>
          </a:p>
        </p:txBody>
      </p:sp>
      <p:sp>
        <p:nvSpPr>
          <p:cNvPr id="3" name="2 Marcador de contenido"/>
          <p:cNvSpPr>
            <a:spLocks noGrp="1"/>
          </p:cNvSpPr>
          <p:nvPr>
            <p:ph idx="1"/>
          </p:nvPr>
        </p:nvSpPr>
        <p:spPr/>
        <p:txBody>
          <a:bodyPr>
            <a:normAutofit fontScale="92500" lnSpcReduction="20000"/>
          </a:bodyPr>
          <a:lstStyle/>
          <a:p>
            <a:endParaRPr lang="es-ES" dirty="0"/>
          </a:p>
          <a:p>
            <a:r>
              <a:rPr lang="es-ES" dirty="0"/>
              <a:t>Raquel Palomera Martín</a:t>
            </a:r>
          </a:p>
          <a:p>
            <a:r>
              <a:rPr lang="es-ES" dirty="0"/>
              <a:t>	</a:t>
            </a:r>
            <a:r>
              <a:rPr lang="es-ES" dirty="0" err="1"/>
              <a:t>ExtPractInternac.edu@unican.es</a:t>
            </a:r>
            <a:r>
              <a:rPr lang="es-ES" dirty="0"/>
              <a:t>  	942.201263</a:t>
            </a:r>
          </a:p>
          <a:p>
            <a:r>
              <a:rPr lang="es-ES" dirty="0"/>
              <a:t>		Horario de atención:</a:t>
            </a:r>
          </a:p>
          <a:p>
            <a:r>
              <a:rPr lang="es-ES" dirty="0"/>
              <a:t>		Martes de 10,30 a 14,30</a:t>
            </a:r>
          </a:p>
          <a:p>
            <a:r>
              <a:rPr lang="es-ES" dirty="0"/>
              <a:t>		</a:t>
            </a:r>
            <a:r>
              <a:rPr lang="es-ES"/>
              <a:t>Despacho 212</a:t>
            </a:r>
            <a:endParaRPr lang="es-ES" dirty="0"/>
          </a:p>
          <a:p>
            <a:pPr marL="457200" lvl="1" indent="0">
              <a:buNone/>
            </a:pPr>
            <a:r>
              <a:rPr lang="en-US" b="1" dirty="0">
                <a:solidFill>
                  <a:srgbClr val="FF0000"/>
                </a:solidFill>
                <a:hlinkClick r:id="rId2"/>
              </a:rPr>
              <a:t>https://web.unican.es/centros/educacion/internacionalizacion/programas-de-movilidad</a:t>
            </a:r>
            <a:endParaRPr lang="en-US" b="1" dirty="0">
              <a:solidFill>
                <a:srgbClr val="FF0000"/>
              </a:solidFill>
            </a:endParaRPr>
          </a:p>
          <a:p>
            <a:pPr marL="457200" lvl="1" indent="0">
              <a:buNone/>
            </a:pPr>
            <a:r>
              <a:rPr lang="es-ES" dirty="0"/>
              <a:t>  </a:t>
            </a:r>
          </a:p>
        </p:txBody>
      </p:sp>
      <p:pic>
        <p:nvPicPr>
          <p:cNvPr id="1027" name="Picture 3"/>
          <p:cNvPicPr>
            <a:picLocks noChangeAspect="1" noChangeArrowheads="1"/>
          </p:cNvPicPr>
          <p:nvPr/>
        </p:nvPicPr>
        <p:blipFill>
          <a:blip r:embed="rId3" cstate="print"/>
          <a:srcRect/>
          <a:stretch>
            <a:fillRect/>
          </a:stretch>
        </p:blipFill>
        <p:spPr bwMode="auto">
          <a:xfrm>
            <a:off x="989348" y="2852936"/>
            <a:ext cx="313078" cy="288032"/>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989348" y="3217107"/>
            <a:ext cx="313078" cy="327309"/>
          </a:xfrm>
          <a:prstGeom prst="rect">
            <a:avLst/>
          </a:prstGeom>
          <a:noFill/>
          <a:ln w="9525">
            <a:noFill/>
            <a:miter lim="800000"/>
            <a:headEnd/>
            <a:tailEnd/>
          </a:ln>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449" y="3676410"/>
            <a:ext cx="394875" cy="394875"/>
          </a:xfrm>
          <a:prstGeom prst="rect">
            <a:avLst/>
          </a:prstGeom>
        </p:spPr>
      </p:pic>
    </p:spTree>
    <p:extLst>
      <p:ext uri="{BB962C8B-B14F-4D97-AF65-F5344CB8AC3E}">
        <p14:creationId xmlns:p14="http://schemas.microsoft.com/office/powerpoint/2010/main" val="3911278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*Certificados de delitos</a:t>
            </a:r>
          </a:p>
        </p:txBody>
      </p:sp>
      <p:sp>
        <p:nvSpPr>
          <p:cNvPr id="3" name="Marcador de contenido 2"/>
          <p:cNvSpPr>
            <a:spLocks noGrp="1"/>
          </p:cNvSpPr>
          <p:nvPr>
            <p:ph idx="1"/>
          </p:nvPr>
        </p:nvSpPr>
        <p:spPr/>
        <p:txBody>
          <a:bodyPr>
            <a:normAutofit fontScale="47500" lnSpcReduction="20000"/>
          </a:bodyPr>
          <a:lstStyle/>
          <a:p>
            <a:r>
              <a:rPr lang="es-ES" dirty="0"/>
              <a:t>Para la obtención de los certificados Penales y Sexuales hay que </a:t>
            </a:r>
            <a:r>
              <a:rPr lang="es-ES" b="1" dirty="0"/>
              <a:t>pedir cita previa </a:t>
            </a:r>
            <a:r>
              <a:rPr lang="es-ES" dirty="0"/>
              <a:t>(una cita para cada certificado, si una persona pide los dos certificados debe solicitar dos citas), al tiempo que se pide se pueden descargar el Modelo de solicitud de Delitos Sexuales y el Modelo 790 de pago de tasas (3.82€ en cualquier entidad bancaria) y traerlos rellenos y pagados con el DNI en vigor.</a:t>
            </a:r>
          </a:p>
          <a:p>
            <a:r>
              <a:rPr lang="es-ES" dirty="0"/>
              <a:t>El Certificado de Penales puede ir con una traducción añadida pero solo para los países de la Unión Europea (no el Reino Unido) y en el idioma del país de destino, si por ejemplo es para Alemania debe ser en alemán, no puede ir en inglés.</a:t>
            </a:r>
          </a:p>
          <a:p>
            <a:r>
              <a:rPr lang="es-ES" dirty="0"/>
              <a:t>También se puede tramitar con el programa </a:t>
            </a:r>
            <a:r>
              <a:rPr lang="es-ES" b="1" dirty="0" err="1"/>
              <a:t>Cl@ve</a:t>
            </a:r>
            <a:r>
              <a:rPr lang="es-ES" b="1" dirty="0"/>
              <a:t> online</a:t>
            </a:r>
          </a:p>
          <a:p>
            <a:pPr marL="0" indent="0">
              <a:buNone/>
            </a:pPr>
            <a:r>
              <a:rPr lang="es-ES" dirty="0"/>
              <a:t> </a:t>
            </a:r>
          </a:p>
          <a:p>
            <a:pPr marL="0" indent="0">
              <a:buNone/>
            </a:pPr>
            <a:r>
              <a:rPr lang="es-ES" dirty="0"/>
              <a:t> </a:t>
            </a:r>
          </a:p>
          <a:p>
            <a:pPr marL="0" indent="0">
              <a:buNone/>
            </a:pPr>
            <a:r>
              <a:rPr lang="es-ES" dirty="0"/>
              <a:t> </a:t>
            </a:r>
          </a:p>
          <a:p>
            <a:pPr marL="0" indent="0">
              <a:buNone/>
            </a:pPr>
            <a:r>
              <a:rPr lang="es-ES" dirty="0"/>
              <a:t>Sección de Atención al Ciudadano y Registro</a:t>
            </a:r>
          </a:p>
          <a:p>
            <a:pPr marL="0" indent="0">
              <a:buNone/>
            </a:pPr>
            <a:r>
              <a:rPr lang="es-ES" dirty="0"/>
              <a:t>Gerencia Territorial de Justicia de Cantabria</a:t>
            </a:r>
          </a:p>
          <a:p>
            <a:pPr marL="0" indent="0">
              <a:buNone/>
            </a:pPr>
            <a:r>
              <a:rPr lang="es-ES" dirty="0"/>
              <a:t>C/Juan de Herrera, 19-5º</a:t>
            </a:r>
          </a:p>
          <a:p>
            <a:pPr marL="0" indent="0">
              <a:buNone/>
            </a:pPr>
            <a:r>
              <a:rPr lang="es-ES" dirty="0"/>
              <a:t>39002-Santander</a:t>
            </a:r>
          </a:p>
          <a:p>
            <a:pPr marL="0" indent="0">
              <a:buNone/>
            </a:pPr>
            <a:r>
              <a:rPr lang="es-ES" dirty="0"/>
              <a:t>DIR3 E03148101</a:t>
            </a:r>
          </a:p>
          <a:p>
            <a:pPr marL="0" indent="0">
              <a:buNone/>
            </a:pPr>
            <a:r>
              <a:rPr lang="es-ES" dirty="0"/>
              <a:t>Teléfono 942 36 74 74</a:t>
            </a:r>
          </a:p>
          <a:p>
            <a:pPr marL="0" indent="0">
              <a:buNone/>
            </a:pPr>
            <a:r>
              <a:rPr lang="es-ES" dirty="0"/>
              <a:t>Correo Electrónico: </a:t>
            </a:r>
            <a:r>
              <a:rPr lang="es-ES" u="sng" dirty="0">
                <a:hlinkClick r:id="rId2"/>
              </a:rPr>
              <a:t>atencionalciudadano.cantabria@mju.es</a:t>
            </a:r>
            <a:endParaRPr lang="es-ES" dirty="0"/>
          </a:p>
          <a:p>
            <a:endParaRPr lang="es-ES" dirty="0"/>
          </a:p>
        </p:txBody>
      </p:sp>
      <p:sp>
        <p:nvSpPr>
          <p:cNvPr id="4" name="Marcador de número de diapositiva 3"/>
          <p:cNvSpPr>
            <a:spLocks noGrp="1"/>
          </p:cNvSpPr>
          <p:nvPr>
            <p:ph type="sldNum" sz="quarter" idx="4"/>
          </p:nvPr>
        </p:nvSpPr>
        <p:spPr/>
        <p:txBody>
          <a:bodyPr/>
          <a:lstStyle/>
          <a:p>
            <a:fld id="{8D54EEC1-BBE0-4A0D-8178-6DC676AFFA25}" type="slidenum">
              <a:rPr lang="en-US" smtClean="0"/>
              <a:pPr/>
              <a:t>20</a:t>
            </a:fld>
            <a:endParaRPr lang="en-US" dirty="0"/>
          </a:p>
        </p:txBody>
      </p:sp>
    </p:spTree>
    <p:extLst>
      <p:ext uri="{BB962C8B-B14F-4D97-AF65-F5344CB8AC3E}">
        <p14:creationId xmlns:p14="http://schemas.microsoft.com/office/powerpoint/2010/main" val="2410558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
          </p:nvPr>
        </p:nvSpPr>
        <p:spPr>
          <a:prstGeom prst="rect">
            <a:avLst/>
          </a:prstGeom>
        </p:spPr>
        <p:txBody>
          <a:bodyPr/>
          <a:lstStyle/>
          <a:p>
            <a:fld id="{8D54EEC1-BBE0-4A0D-8178-6DC676AFFA25}" type="slidenum">
              <a:rPr lang="en-US" smtClean="0"/>
              <a:pPr/>
              <a:t>21</a:t>
            </a:fld>
            <a:endParaRPr lang="en-US" dirty="0"/>
          </a:p>
        </p:txBody>
      </p:sp>
      <p:pic>
        <p:nvPicPr>
          <p:cNvPr id="9" name="Marcador de posición de imagen 6"/>
          <p:cNvPicPr>
            <a:picLocks noChangeAspect="1"/>
          </p:cNvPicPr>
          <p:nvPr/>
        </p:nvPicPr>
        <p:blipFill>
          <a:blip r:embed="rId2" cstate="print">
            <a:extLst>
              <a:ext uri="{28A0092B-C50C-407E-A947-70E740481C1C}">
                <a14:useLocalDpi xmlns:a14="http://schemas.microsoft.com/office/drawing/2010/main" val="0"/>
              </a:ext>
            </a:extLst>
          </a:blip>
          <a:srcRect t="5782" b="5782"/>
          <a:stretch>
            <a:fillRect/>
          </a:stretch>
        </p:blipFill>
        <p:spPr>
          <a:xfrm>
            <a:off x="780288" y="1196721"/>
            <a:ext cx="7583424" cy="4568952"/>
          </a:xfrm>
          <a:prstGeom prst="rect">
            <a:avLst/>
          </a:prstGeom>
        </p:spPr>
      </p:pic>
      <p:pic>
        <p:nvPicPr>
          <p:cNvPr id="10" name="Picture 2" descr="http://www.alabanzalibre.com/wp-content/uploads/2014/12/gracias.jpg"/>
          <p:cNvPicPr>
            <a:picLocks noChangeAspect="1" noChangeArrowheads="1"/>
          </p:cNvPicPr>
          <p:nvPr/>
        </p:nvPicPr>
        <p:blipFill>
          <a:blip r:embed="rId3" cstate="print"/>
          <a:srcRect/>
          <a:stretch>
            <a:fillRect/>
          </a:stretch>
        </p:blipFill>
        <p:spPr bwMode="auto">
          <a:xfrm>
            <a:off x="2051720" y="130548"/>
            <a:ext cx="5272697" cy="950992"/>
          </a:xfrm>
          <a:prstGeom prst="rect">
            <a:avLst/>
          </a:prstGeom>
          <a:noFill/>
        </p:spPr>
      </p:pic>
    </p:spTree>
    <p:extLst>
      <p:ext uri="{BB962C8B-B14F-4D97-AF65-F5344CB8AC3E}">
        <p14:creationId xmlns:p14="http://schemas.microsoft.com/office/powerpoint/2010/main" val="42768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a:t>Oficina de Relaciones Internacionales (ORI) (Vicerrectorado de Internacionalización)</a:t>
            </a:r>
            <a:endParaRPr lang="en-US" sz="3600" b="1" dirty="0"/>
          </a:p>
        </p:txBody>
      </p:sp>
      <p:sp>
        <p:nvSpPr>
          <p:cNvPr id="3" name="2 Marcador de contenido"/>
          <p:cNvSpPr>
            <a:spLocks noGrp="1"/>
          </p:cNvSpPr>
          <p:nvPr>
            <p:ph idx="1"/>
          </p:nvPr>
        </p:nvSpPr>
        <p:spPr/>
        <p:txBody>
          <a:bodyPr/>
          <a:lstStyle/>
          <a:p>
            <a:pPr algn="ctr">
              <a:buNone/>
            </a:pPr>
            <a:r>
              <a:rPr lang="en-US" sz="1800" dirty="0">
                <a:hlinkClick r:id="rId2"/>
              </a:rPr>
              <a:t>http://web.unican.es/unidades/oficina-relaciones-internacionales/la-ori</a:t>
            </a:r>
            <a:r>
              <a:rPr lang="en-US" sz="1800" dirty="0"/>
              <a:t> </a:t>
            </a:r>
          </a:p>
          <a:p>
            <a:pPr algn="ctr">
              <a:buNone/>
            </a:pPr>
            <a:r>
              <a:rPr lang="es-ES" sz="2400" dirty="0"/>
              <a:t>Facultad de Económicas (Primera planta)</a:t>
            </a:r>
            <a:br>
              <a:rPr lang="es-ES" sz="2400" dirty="0"/>
            </a:br>
            <a:r>
              <a:rPr lang="es-ES" sz="2400" dirty="0"/>
              <a:t>Universidad de Cantabria</a:t>
            </a:r>
            <a:br>
              <a:rPr lang="es-ES" sz="2400" dirty="0"/>
            </a:br>
            <a:r>
              <a:rPr lang="es-ES" sz="2400" dirty="0"/>
              <a:t>Avda. de los Castros s/n. 39005</a:t>
            </a:r>
            <a:br>
              <a:rPr lang="es-ES" sz="2400" dirty="0"/>
            </a:br>
            <a:r>
              <a:rPr lang="es-ES" sz="1800" dirty="0" err="1">
                <a:hlinkClick r:id="rId3"/>
              </a:rPr>
              <a:t>alumnos.intercambio@unican</a:t>
            </a:r>
            <a:endParaRPr lang="es-ES" sz="1800" dirty="0"/>
          </a:p>
          <a:p>
            <a:pPr algn="ctr">
              <a:buNone/>
            </a:pPr>
            <a:endParaRPr lang="es-ES" sz="1800" b="1" dirty="0"/>
          </a:p>
          <a:p>
            <a:pPr algn="ctr">
              <a:buNone/>
            </a:pPr>
            <a:endParaRPr lang="es-ES" sz="1800" b="1" dirty="0"/>
          </a:p>
          <a:p>
            <a:pPr algn="ctr">
              <a:buNone/>
            </a:pPr>
            <a:endParaRPr lang="es-ES" sz="1800" b="1" dirty="0"/>
          </a:p>
          <a:p>
            <a:pPr marL="0" indent="0">
              <a:buNone/>
            </a:pPr>
            <a:r>
              <a:rPr lang="es-ES_tradnl" sz="2400" dirty="0">
                <a:hlinkClick r:id="rId4"/>
              </a:rPr>
              <a:t>https://web.unican.es/unidades/oficina-relaciones-internacionales/Paginas/Practicas-Erasmus+.-Convocatoria-para-estudiantes-UC.aspx</a:t>
            </a:r>
            <a:endParaRPr lang="es-ES_tradnl" sz="2400" dirty="0"/>
          </a:p>
          <a:p>
            <a:pPr algn="ctr">
              <a:buNone/>
            </a:pPr>
            <a:endParaRPr lang="es-ES" sz="2400" b="1" dirty="0"/>
          </a:p>
        </p:txBody>
      </p:sp>
      <p:pic>
        <p:nvPicPr>
          <p:cNvPr id="4" name="Picture 3"/>
          <p:cNvPicPr>
            <a:picLocks noChangeAspect="1" noChangeArrowheads="1"/>
          </p:cNvPicPr>
          <p:nvPr/>
        </p:nvPicPr>
        <p:blipFill>
          <a:blip r:embed="rId5" cstate="print"/>
          <a:srcRect/>
          <a:stretch>
            <a:fillRect/>
          </a:stretch>
        </p:blipFill>
        <p:spPr bwMode="auto">
          <a:xfrm>
            <a:off x="2915816" y="3140968"/>
            <a:ext cx="313078" cy="288032"/>
          </a:xfrm>
          <a:prstGeom prst="rect">
            <a:avLst/>
          </a:prstGeom>
          <a:noFill/>
          <a:ln w="9525">
            <a:noFill/>
            <a:miter lim="800000"/>
            <a:headEnd/>
            <a:tailEnd/>
          </a:ln>
        </p:spPr>
      </p:pic>
    </p:spTree>
    <p:extLst>
      <p:ext uri="{BB962C8B-B14F-4D97-AF65-F5344CB8AC3E}">
        <p14:creationId xmlns:p14="http://schemas.microsoft.com/office/powerpoint/2010/main" val="105936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a:t>Modalidades</a:t>
            </a:r>
            <a:endParaRPr lang="en-US"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4</a:t>
            </a:fld>
            <a:endParaRPr lang="en-US" dirty="0"/>
          </a:p>
        </p:txBody>
      </p:sp>
      <p:graphicFrame>
        <p:nvGraphicFramePr>
          <p:cNvPr id="5" name="4 Diagrama"/>
          <p:cNvGraphicFramePr/>
          <p:nvPr>
            <p:extLst>
              <p:ext uri="{D42A27DB-BD31-4B8C-83A1-F6EECF244321}">
                <p14:modId xmlns:p14="http://schemas.microsoft.com/office/powerpoint/2010/main" val="3732290772"/>
              </p:ext>
            </p:extLst>
          </p:nvPr>
        </p:nvGraphicFramePr>
        <p:xfrm>
          <a:off x="323528" y="1412776"/>
          <a:ext cx="856895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3563888" y="5229200"/>
            <a:ext cx="3096344" cy="369332"/>
          </a:xfrm>
          <a:prstGeom prst="rect">
            <a:avLst/>
          </a:prstGeom>
          <a:noFill/>
        </p:spPr>
        <p:txBody>
          <a:bodyPr wrap="square" rtlCol="0">
            <a:spAutoFit/>
          </a:bodyPr>
          <a:lstStyle/>
          <a:p>
            <a:pPr algn="ctr"/>
            <a:r>
              <a:rPr lang="en-US" dirty="0">
                <a:latin typeface="Segoe UI Light" pitchFamily="34" charset="0"/>
                <a:hlinkClick r:id="rId7"/>
              </a:rPr>
              <a:t>Carta de aceptación</a:t>
            </a:r>
            <a:endParaRPr lang="en-US" dirty="0">
              <a:latin typeface="Segoe UI Light" pitchFamily="34" charset="0"/>
            </a:endParaRPr>
          </a:p>
        </p:txBody>
      </p:sp>
      <p:sp>
        <p:nvSpPr>
          <p:cNvPr id="7" name="6 CuadroTexto"/>
          <p:cNvSpPr txBox="1"/>
          <p:nvPr/>
        </p:nvSpPr>
        <p:spPr>
          <a:xfrm>
            <a:off x="971600" y="5013176"/>
            <a:ext cx="2592288" cy="646331"/>
          </a:xfrm>
          <a:prstGeom prst="rect">
            <a:avLst/>
          </a:prstGeom>
          <a:noFill/>
        </p:spPr>
        <p:txBody>
          <a:bodyPr wrap="square" rtlCol="0">
            <a:spAutoFit/>
          </a:bodyPr>
          <a:lstStyle/>
          <a:p>
            <a:r>
              <a:rPr lang="es-ES" b="1" dirty="0">
                <a:latin typeface="Segoe UI Light" pitchFamily="34" charset="0"/>
              </a:rPr>
              <a:t>ERASMUS + PRÁCTICAS</a:t>
            </a:r>
          </a:p>
          <a:p>
            <a:pPr algn="ctr"/>
            <a:r>
              <a:rPr lang="es-ES" b="1" dirty="0">
                <a:solidFill>
                  <a:srgbClr val="C00000"/>
                </a:solidFill>
                <a:latin typeface="Segoe UI Light" pitchFamily="34" charset="0"/>
              </a:rPr>
              <a:t>ORI</a:t>
            </a:r>
            <a:endParaRPr lang="en-US" dirty="0">
              <a:solidFill>
                <a:srgbClr val="C00000"/>
              </a:solidFill>
              <a:latin typeface="Segoe UI Light" pitchFamily="34" charset="0"/>
            </a:endParaRPr>
          </a:p>
        </p:txBody>
      </p:sp>
      <p:cxnSp>
        <p:nvCxnSpPr>
          <p:cNvPr id="9" name="8 Conector recto de flecha"/>
          <p:cNvCxnSpPr/>
          <p:nvPr/>
        </p:nvCxnSpPr>
        <p:spPr>
          <a:xfrm>
            <a:off x="2267744" y="45811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572000" y="465313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H="1">
            <a:off x="5508208" y="4537027"/>
            <a:ext cx="9361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3347867" y="5540154"/>
            <a:ext cx="2952326" cy="369332"/>
          </a:xfrm>
          <a:prstGeom prst="rect">
            <a:avLst/>
          </a:prstGeom>
          <a:noFill/>
        </p:spPr>
        <p:txBody>
          <a:bodyPr wrap="square" rtlCol="0">
            <a:spAutoFit/>
          </a:bodyPr>
          <a:lstStyle/>
          <a:p>
            <a:pPr algn="ctr"/>
            <a:r>
              <a:rPr lang="en-US" dirty="0">
                <a:latin typeface="Segoe UI Light" pitchFamily="34" charset="0"/>
                <a:hlinkClick r:id="rId8"/>
              </a:rPr>
              <a:t>Guía de practicum</a:t>
            </a:r>
            <a:r>
              <a:rPr lang="en-US" dirty="0">
                <a:latin typeface="Segoe UI Light" pitchFamily="34" charset="0"/>
              </a:rPr>
              <a:t>  p.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Top)">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To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Top)">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lide(fromTo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lide(fromRigh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2"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lide(fromRight)">
                                      <p:cBhvr>
                                        <p:cTn id="3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Requisitos</a:t>
            </a:r>
            <a:endParaRPr lang="en-US" dirty="0"/>
          </a:p>
        </p:txBody>
      </p:sp>
      <p:sp>
        <p:nvSpPr>
          <p:cNvPr id="3" name="2 Marcador de contenido"/>
          <p:cNvSpPr>
            <a:spLocks noGrp="1"/>
          </p:cNvSpPr>
          <p:nvPr>
            <p:ph idx="1"/>
          </p:nvPr>
        </p:nvSpPr>
        <p:spPr/>
        <p:txBody>
          <a:bodyPr>
            <a:normAutofit fontScale="85000" lnSpcReduction="10000"/>
          </a:bodyPr>
          <a:lstStyle/>
          <a:p>
            <a:pPr lvl="0"/>
            <a:r>
              <a:rPr lang="es-ES_tradnl" dirty="0"/>
              <a:t>Estar </a:t>
            </a:r>
            <a:r>
              <a:rPr lang="es-ES_tradnl" b="1" dirty="0"/>
              <a:t>matriculado</a:t>
            </a:r>
            <a:r>
              <a:rPr lang="es-ES_tradnl" dirty="0"/>
              <a:t> en 4º curso del Grado en Magisterio en Educación Infantil o del Grado de Magisterio en Educación Primaria en la Universidad de Cantabria durante el curso académico 2022-2023 o en </a:t>
            </a:r>
            <a:r>
              <a:rPr lang="es-ES_tradnl" b="1" dirty="0"/>
              <a:t>Master oficial </a:t>
            </a:r>
            <a:r>
              <a:rPr lang="es-ES_tradnl" dirty="0"/>
              <a:t>de la Facultad.</a:t>
            </a:r>
            <a:endParaRPr lang="es-ES" dirty="0"/>
          </a:p>
          <a:p>
            <a:pPr lvl="0"/>
            <a:r>
              <a:rPr lang="es-ES_tradnl" dirty="0"/>
              <a:t>Acreditar documentalmente tener un </a:t>
            </a:r>
            <a:r>
              <a:rPr lang="es-ES_tradnl" b="1" dirty="0"/>
              <a:t>nivel B2 de inglés.</a:t>
            </a:r>
            <a:endParaRPr lang="es-ES" dirty="0"/>
          </a:p>
          <a:p>
            <a:r>
              <a:rPr lang="es-ES_tradnl" dirty="0"/>
              <a:t>Todos los requisitos, excepto que se indique expresamente lo contrario, deberán </a:t>
            </a:r>
            <a:r>
              <a:rPr lang="es-ES_tradnl" b="1" dirty="0"/>
              <a:t>reunirse en el momento de la presentación de la solicitud </a:t>
            </a:r>
            <a:r>
              <a:rPr lang="es-ES_tradnl" dirty="0"/>
              <a:t>de participación en la presente convocatoria.</a:t>
            </a:r>
            <a:endParaRPr lang="en-US"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3A3EE152-09B3-034D-B256-8B5AB4C06D97}"/>
              </a:ext>
            </a:extLst>
          </p:cNvPr>
          <p:cNvSpPr>
            <a:spLocks noGrp="1"/>
          </p:cNvSpPr>
          <p:nvPr>
            <p:ph type="ctrTitle"/>
          </p:nvPr>
        </p:nvSpPr>
        <p:spPr/>
        <p:txBody>
          <a:bodyPr/>
          <a:lstStyle/>
          <a:p>
            <a:r>
              <a:rPr lang="es-ES" dirty="0"/>
              <a:t>Modalidad cerrada</a:t>
            </a:r>
          </a:p>
        </p:txBody>
      </p:sp>
      <p:sp>
        <p:nvSpPr>
          <p:cNvPr id="6" name="Subtítulo 5">
            <a:extLst>
              <a:ext uri="{FF2B5EF4-FFF2-40B4-BE49-F238E27FC236}">
                <a16:creationId xmlns:a16="http://schemas.microsoft.com/office/drawing/2014/main" id="{728C7494-EDCD-0741-9957-A31F19701F45}"/>
              </a:ext>
            </a:extLst>
          </p:cNvPr>
          <p:cNvSpPr>
            <a:spLocks noGrp="1"/>
          </p:cNvSpPr>
          <p:nvPr>
            <p:ph type="subTitle" idx="1"/>
          </p:nvPr>
        </p:nvSpPr>
        <p:spPr/>
        <p:txBody>
          <a:bodyPr>
            <a:normAutofit fontScale="70000" lnSpcReduction="20000"/>
          </a:bodyPr>
          <a:lstStyle/>
          <a:p>
            <a:r>
              <a:rPr lang="es-ES_tradnl" b="1" dirty="0"/>
              <a:t>Grado en Magisterio en Educación Infantil &amp; Grado de Magisterio en Educación Primaria</a:t>
            </a:r>
          </a:p>
          <a:p>
            <a:endParaRPr lang="es-ES_tradnl" dirty="0"/>
          </a:p>
          <a:p>
            <a:r>
              <a:rPr lang="es-ES_tradnl" b="1" dirty="0"/>
              <a:t>Máster Universitario en Aprendizaje y Enseñanza de Segundas Lenguas</a:t>
            </a:r>
            <a:endParaRPr lang="es-ES_tradnl" dirty="0"/>
          </a:p>
          <a:p>
            <a:pPr lvl="1"/>
            <a:endParaRPr lang="es-ES_tradnl" dirty="0">
              <a:solidFill>
                <a:srgbClr val="FF0000"/>
              </a:solidFill>
            </a:endParaRPr>
          </a:p>
          <a:p>
            <a:endParaRPr lang="es-ES" dirty="0"/>
          </a:p>
        </p:txBody>
      </p:sp>
      <p:sp>
        <p:nvSpPr>
          <p:cNvPr id="4" name="Marcador de número de diapositiva 3">
            <a:extLst>
              <a:ext uri="{FF2B5EF4-FFF2-40B4-BE49-F238E27FC236}">
                <a16:creationId xmlns:a16="http://schemas.microsoft.com/office/drawing/2014/main" id="{6558111B-5873-6244-B2EF-11191EB6140B}"/>
              </a:ext>
            </a:extLst>
          </p:cNvPr>
          <p:cNvSpPr>
            <a:spLocks noGrp="1"/>
          </p:cNvSpPr>
          <p:nvPr>
            <p:ph type="sldNum" sz="quarter" idx="4294967295"/>
          </p:nvPr>
        </p:nvSpPr>
        <p:spPr>
          <a:xfrm>
            <a:off x="8701088" y="6356350"/>
            <a:ext cx="442912" cy="365125"/>
          </a:xfrm>
          <a:prstGeom prst="rect">
            <a:avLst/>
          </a:prstGeom>
        </p:spPr>
        <p:txBody>
          <a:bodyPr/>
          <a:lstStyle/>
          <a:p>
            <a:fld id="{8D54EEC1-BBE0-4A0D-8178-6DC676AFFA25}" type="slidenum">
              <a:rPr lang="en-US" smtClean="0"/>
              <a:pPr/>
              <a:t>6</a:t>
            </a:fld>
            <a:endParaRPr lang="en-US" dirty="0"/>
          </a:p>
        </p:txBody>
      </p:sp>
    </p:spTree>
    <p:extLst>
      <p:ext uri="{BB962C8B-B14F-4D97-AF65-F5344CB8AC3E}">
        <p14:creationId xmlns:p14="http://schemas.microsoft.com/office/powerpoint/2010/main" val="202327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err="1"/>
              <a:t>Elección</a:t>
            </a:r>
            <a:r>
              <a:rPr lang="en-US" dirty="0"/>
              <a:t> de </a:t>
            </a:r>
            <a:r>
              <a:rPr lang="en-US" dirty="0" err="1"/>
              <a:t>centro</a:t>
            </a:r>
            <a:endParaRPr lang="en-US" dirty="0"/>
          </a:p>
        </p:txBody>
      </p:sp>
      <p:sp>
        <p:nvSpPr>
          <p:cNvPr id="3" name="2 Marcador de contenido"/>
          <p:cNvSpPr>
            <a:spLocks noGrp="1"/>
          </p:cNvSpPr>
          <p:nvPr>
            <p:ph idx="1"/>
          </p:nvPr>
        </p:nvSpPr>
        <p:spPr/>
        <p:txBody>
          <a:bodyPr>
            <a:normAutofit/>
          </a:bodyPr>
          <a:lstStyle/>
          <a:p>
            <a:pPr algn="ctr">
              <a:buNone/>
            </a:pPr>
            <a:r>
              <a:rPr lang="en-US" sz="2000" b="1" dirty="0">
                <a:solidFill>
                  <a:srgbClr val="FF0000"/>
                </a:solidFill>
                <a:hlinkClick r:id="rId2"/>
              </a:rPr>
              <a:t>https://web.unican.es/centros/educacion/internacionalizacion/programas-de-movilidad</a:t>
            </a:r>
            <a:endParaRPr lang="en-US" sz="2000" b="1" dirty="0">
              <a:solidFill>
                <a:srgbClr val="FF0000"/>
              </a:solidFill>
            </a:endParaRPr>
          </a:p>
          <a:p>
            <a:pPr>
              <a:buNone/>
            </a:pPr>
            <a:r>
              <a:rPr lang="es-ES_tradnl" sz="2000" b="1" dirty="0"/>
              <a:t>Convocatoria interna </a:t>
            </a:r>
            <a:r>
              <a:rPr lang="es-ES_tradnl" sz="2000" dirty="0"/>
              <a:t>para la selección de estudiantes de </a:t>
            </a:r>
            <a:r>
              <a:rPr lang="es-ES_tradnl" sz="2000" b="1" dirty="0"/>
              <a:t>4º curso de los Grados* en Magisterio en Educación Infantil y Magisterio en Educación Primaria o Master oficial en SL </a:t>
            </a:r>
            <a:r>
              <a:rPr lang="es-ES_tradnl" sz="2000" dirty="0"/>
              <a:t>de la Facultad de Educación de la Universidad de Cantabria para la realización de prácticas internacionales en centros escolares que tienen </a:t>
            </a:r>
            <a:r>
              <a:rPr lang="es-ES_tradnl" sz="2000" b="1" dirty="0"/>
              <a:t>acuerdo con la Facultad de Educación </a:t>
            </a:r>
            <a:r>
              <a:rPr lang="es-ES_tradnl" sz="2000" dirty="0"/>
              <a:t>para el curso académico (ver Anexo II de la Convocatoria)</a:t>
            </a:r>
            <a:r>
              <a:rPr lang="es-ES_tradnl" sz="2000" b="1" dirty="0"/>
              <a:t>.</a:t>
            </a:r>
          </a:p>
          <a:p>
            <a:pPr>
              <a:buNone/>
            </a:pPr>
            <a:endParaRPr lang="es-ES_tradnl" sz="2000" b="1" dirty="0">
              <a:solidFill>
                <a:srgbClr val="E36C09"/>
              </a:solidFill>
              <a:hlinkClick r:id="rId3">
                <a:extLst>
                  <a:ext uri="{A12FA001-AC4F-418D-AE19-62706E023703}">
                    <ahyp:hlinkClr xmlns:ahyp="http://schemas.microsoft.com/office/drawing/2018/hyperlinkcolor" val="tx"/>
                  </a:ext>
                </a:extLst>
              </a:hlinkClick>
            </a:endParaRPr>
          </a:p>
          <a:p>
            <a:pPr marL="0" indent="0">
              <a:buNone/>
            </a:pPr>
            <a:r>
              <a:rPr lang="es-ES_tradnl" sz="2000" u="sng" dirty="0">
                <a:hlinkClick r:id="rId3">
                  <a:extLst>
                    <a:ext uri="{A12FA001-AC4F-418D-AE19-62706E023703}">
                      <ahyp:hlinkClr xmlns:ahyp="http://schemas.microsoft.com/office/drawing/2018/hyperlinkcolor" val="tx"/>
                    </a:ext>
                  </a:extLst>
                </a:hlinkClick>
              </a:rPr>
              <a:t>*No hay periodo de prácticas con especialista de mención</a:t>
            </a:r>
            <a:r>
              <a:rPr lang="es-ES_tradnl" sz="2000" u="sng" dirty="0"/>
              <a:t> sino que se realizará todo el </a:t>
            </a:r>
            <a:r>
              <a:rPr lang="es-ES_tradnl" sz="2000" u="sng" dirty="0" err="1"/>
              <a:t>practicum</a:t>
            </a:r>
            <a:r>
              <a:rPr lang="es-ES_tradnl" sz="2000" u="sng" dirty="0"/>
              <a:t> con el mismo tutor-a</a:t>
            </a:r>
          </a:p>
          <a:p>
            <a:pPr marL="0" indent="0">
              <a:buNone/>
            </a:pPr>
            <a:r>
              <a:rPr lang="es-ES_tradnl" sz="2000" u="sng" dirty="0"/>
              <a:t>*En doble grado </a:t>
            </a:r>
            <a:r>
              <a:rPr lang="es-ES_tradnl" sz="2000" u="sng"/>
              <a:t>durante 5º </a:t>
            </a:r>
            <a:r>
              <a:rPr lang="es-ES_tradnl" sz="2000" u="sng" dirty="0"/>
              <a:t>curso: </a:t>
            </a:r>
            <a:r>
              <a:rPr lang="es-ES_tradnl" sz="2000" u="sng" dirty="0" err="1"/>
              <a:t>practicum</a:t>
            </a:r>
            <a:r>
              <a:rPr lang="es-ES_tradnl" sz="2000" u="sng" dirty="0"/>
              <a:t> primaria</a:t>
            </a:r>
          </a:p>
          <a:p>
            <a:endParaRPr lang="en-US" sz="2000" u="sng" dirty="0">
              <a:hlinkClick r:id="rId3">
                <a:extLst>
                  <a:ext uri="{A12FA001-AC4F-418D-AE19-62706E023703}">
                    <ahyp:hlinkClr xmlns:ahyp="http://schemas.microsoft.com/office/drawing/2018/hyperlinkcolor" val="tx"/>
                  </a:ext>
                </a:extLst>
              </a:hlinkClick>
            </a:endParaRPr>
          </a:p>
          <a:p>
            <a:pPr>
              <a:buNone/>
            </a:pPr>
            <a:endParaRPr lang="en-US" sz="2000"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Duración del Intercambio</a:t>
            </a:r>
            <a:endParaRPr lang="en-US" dirty="0"/>
          </a:p>
        </p:txBody>
      </p:sp>
      <p:sp>
        <p:nvSpPr>
          <p:cNvPr id="3" name="2 Marcador de contenido"/>
          <p:cNvSpPr>
            <a:spLocks noGrp="1"/>
          </p:cNvSpPr>
          <p:nvPr>
            <p:ph idx="1"/>
          </p:nvPr>
        </p:nvSpPr>
        <p:spPr/>
        <p:txBody>
          <a:bodyPr>
            <a:normAutofit fontScale="85000" lnSpcReduction="20000"/>
          </a:bodyPr>
          <a:lstStyle/>
          <a:p>
            <a:r>
              <a:rPr lang="es-ES_tradnl" dirty="0"/>
              <a:t>La duración de las prácticas tendrá que ser </a:t>
            </a:r>
            <a:r>
              <a:rPr lang="es-ES_tradnl" b="1" dirty="0"/>
              <a:t>igual o superior </a:t>
            </a:r>
            <a:r>
              <a:rPr lang="es-ES_tradnl" dirty="0"/>
              <a:t>al período obligatorio de prácticas del programa de estudios en el que los alumnos se encuentren matriculados, aunque no necesariamente ha de coincidir en el tiempo con esta. Las fechas de las prácticas se acordarán en consonancia a las necesidades de los centros escolares de acogida y serán cercanas a las estipuladas para el </a:t>
            </a:r>
            <a:r>
              <a:rPr lang="es-ES_tradnl" dirty="0" err="1"/>
              <a:t>practicum</a:t>
            </a:r>
            <a:r>
              <a:rPr lang="es-ES_tradnl" dirty="0"/>
              <a:t> de la titulación..</a:t>
            </a:r>
          </a:p>
          <a:p>
            <a:r>
              <a:rPr lang="es-ES_tradnl" dirty="0"/>
              <a:t>La beca Erasmus+ requiere un </a:t>
            </a:r>
            <a:r>
              <a:rPr lang="es-ES_tradnl" b="1" dirty="0"/>
              <a:t>mínimo de dos meses </a:t>
            </a:r>
            <a:r>
              <a:rPr lang="es-ES_tradnl" dirty="0"/>
              <a:t>y se extiende hasta un </a:t>
            </a:r>
            <a:r>
              <a:rPr lang="es-ES_tradnl" b="1" dirty="0"/>
              <a:t>máximo de 4 meses en este caso</a:t>
            </a:r>
            <a:r>
              <a:rPr lang="es-ES_tradnl" dirty="0"/>
              <a:t>.</a:t>
            </a:r>
          </a:p>
          <a:p>
            <a:pPr marL="457200" lvl="1" indent="0">
              <a:buNone/>
            </a:pPr>
            <a:endParaRPr lang="es-ES_tradnl"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Requisitos específicos y documentación</a:t>
            </a:r>
            <a:endParaRPr lang="en-US" dirty="0"/>
          </a:p>
        </p:txBody>
      </p:sp>
      <p:sp>
        <p:nvSpPr>
          <p:cNvPr id="3" name="2 Marcador de contenido"/>
          <p:cNvSpPr>
            <a:spLocks noGrp="1"/>
          </p:cNvSpPr>
          <p:nvPr>
            <p:ph idx="1"/>
          </p:nvPr>
        </p:nvSpPr>
        <p:spPr/>
        <p:txBody>
          <a:bodyPr>
            <a:normAutofit/>
          </a:bodyPr>
          <a:lstStyle/>
          <a:p>
            <a:r>
              <a:rPr lang="es-ES_tradnl" dirty="0"/>
              <a:t>Impreso de solicitud debidamente cumplimentado (</a:t>
            </a:r>
            <a:r>
              <a:rPr lang="es-ES" dirty="0"/>
              <a:t>Anexo I; web</a:t>
            </a:r>
            <a:r>
              <a:rPr lang="es-ES_tradnl" dirty="0"/>
              <a:t>): justificación en inglés en las fechas de la convocatoria.</a:t>
            </a:r>
            <a:endParaRPr lang="es-ES" dirty="0"/>
          </a:p>
          <a:p>
            <a:r>
              <a:rPr lang="es-ES_tradnl" dirty="0"/>
              <a:t>Fotocopia de certificación de estar en posesión del nivel B2 de inglés mínimo.</a:t>
            </a:r>
          </a:p>
          <a:p>
            <a:r>
              <a:rPr lang="es-ES_tradnl" dirty="0"/>
              <a:t>Entrega en secretaría de Facultad de Educación </a:t>
            </a:r>
          </a:p>
          <a:p>
            <a:endParaRPr lang="en-US" dirty="0"/>
          </a:p>
        </p:txBody>
      </p:sp>
      <p:sp>
        <p:nvSpPr>
          <p:cNvPr id="4" name="3 Marcador de número de diapositiva"/>
          <p:cNvSpPr>
            <a:spLocks noGrp="1"/>
          </p:cNvSpPr>
          <p:nvPr>
            <p:ph type="sldNum" sz="quarter" idx="4"/>
          </p:nvPr>
        </p:nvSpPr>
        <p:spPr/>
        <p:txBody>
          <a:bodyPr/>
          <a:lstStyle/>
          <a:p>
            <a:fld id="{8D54EEC1-BBE0-4A0D-8178-6DC676AFFA2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ÁCTICAS INTERNACIONALES&amp;quot;&quot;/&gt;&lt;property id=&quot;20307&quot; value=&quot;256&quot;/&gt;&lt;/object&gt;&lt;object type=&quot;3&quot; unique_id=&quot;10005&quot;&gt;&lt;property id=&quot;20148&quot; value=&quot;5&quot;/&gt;&lt;property id=&quot;20300&quot; value=&quot;Slide 2 - &amp;quot;Vicedecano de Extensión Universitaria y &amp;#x0D;&amp;#x0A;Prácticas Internacionales y de Posgrado&amp;quot;&quot;/&gt;&lt;property id=&quot;20307&quot; value=&quot;258&quot;/&gt;&lt;/object&gt;&lt;object type=&quot;3&quot; unique_id=&quot;10006&quot;&gt;&lt;property id=&quot;20148&quot; value=&quot;5&quot;/&gt;&lt;property id=&quot;20300&quot; value=&quot;Slide 3 - &amp;quot;Oficina de Relaciones Internacionales (Vicerrectorado de Internacionalización)&amp;quot;&quot;/&gt;&lt;property id=&quot;20307&quot; value=&quot;259&quot;/&gt;&lt;/object&gt;&lt;object type=&quot;3&quot; unique_id=&quot;10007&quot;&gt;&lt;property id=&quot;20148&quot; value=&quot;5&quot;/&gt;&lt;property id=&quot;20300&quot; value=&quot;Slide 4 - &amp;quot;Modalidades&amp;quot;&quot;/&gt;&lt;property id=&quot;20307&quot; value=&quot;262&quot;/&gt;&lt;/object&gt;&lt;object type=&quot;3&quot; unique_id=&quot;10008&quot;&gt;&lt;property id=&quot;20148&quot; value=&quot;5&quot;/&gt;&lt;property id=&quot;20300&quot; value=&quot;Slide 10 - &amp;quot;Financiación  &amp;quot;&quot;/&gt;&lt;property id=&quot;20307&quot; value=&quot;260&quot;/&gt;&lt;/object&gt;&lt;object type=&quot;3&quot; unique_id=&quot;10009&quot;&gt;&lt;property id=&quot;20148&quot; value=&quot;5&quot;/&gt;&lt;property id=&quot;20300&quot; value=&quot;Slide 5 - &amp;quot;Elección de centro: oferta Facultad de Educación&amp;quot;&quot;/&gt;&lt;property id=&quot;20307&quot; value=&quot;263&quot;/&gt;&lt;/object&gt;&lt;object type=&quot;3&quot; unique_id=&quot;10010&quot;&gt;&lt;property id=&quot;20148&quot; value=&quot;5&quot;/&gt;&lt;property id=&quot;20300&quot; value=&quot;Slide 6 - &amp;quot;Requisitos&amp;quot;&quot;/&gt;&lt;property id=&quot;20307&quot; value=&quot;264&quot;/&gt;&lt;/object&gt;&lt;object type=&quot;3&quot; unique_id=&quot;10011&quot;&gt;&lt;property id=&quot;20148&quot; value=&quot;5&quot;/&gt;&lt;property id=&quot;20300&quot; value=&quot;Slide 7 - &amp;quot;Duración del Intercambio&amp;quot;&quot;/&gt;&lt;property id=&quot;20307&quot; value=&quot;265&quot;/&gt;&lt;/object&gt;&lt;object type=&quot;3&quot; unique_id=&quot;10012&quot;&gt;&lt;property id=&quot;20148&quot; value=&quot;5&quot;/&gt;&lt;property id=&quot;20300&quot; value=&quot;Slide 11 - &amp;quot;Dotación Económica&amp;quot;&quot;/&gt;&lt;property id=&quot;20307&quot; value=&quot;266&quot;/&gt;&lt;/object&gt;&lt;object type=&quot;3&quot; unique_id=&quot;10013&quot;&gt;&lt;property id=&quot;20148&quot; value=&quot;5&quot;/&gt;&lt;property id=&quot;20300&quot; value=&quot;Slide 9 - &amp;quot;Proceso de Selección&amp;quot;&quot;/&gt;&lt;property id=&quot;20307&quot; value=&quot;267&quot;/&gt;&lt;/object&gt;&lt;object type=&quot;3&quot; unique_id=&quot;10014&quot;&gt;&lt;property id=&quot;20148&quot; value=&quot;5&quot;/&gt;&lt;property id=&quot;20300&quot; value=&quot;Slide 12 - &amp;quot;Obligaciones del Estudiante&amp;quot;&quot;/&gt;&lt;property id=&quot;20307&quot; value=&quot;268&quot;/&gt;&lt;/object&gt;&lt;object type=&quot;3&quot; unique_id=&quot;10015&quot;&gt;&lt;property id=&quot;20148&quot; value=&quot;5&quot;/&gt;&lt;property id=&quot;20300&quot; value=&quot;Slide 8 - &amp;quot;Requisitos específicos y documentación&amp;quot;&quot;/&gt;&lt;property id=&quot;20307&quot; value=&quot;269&quot;/&gt;&lt;/object&gt;&lt;object type=&quot;3&quot; unique_id=&quot;10016&quot;&gt;&lt;property id=&quot;20148&quot; value=&quot;5&quot;/&gt;&lt;property id=&quot;20300&quot; value=&quot;Slide 13 - &amp;quot;Anexo II: Listado provisional de centros escolares en el Reino Unido, Irlanda y Finlandia que tienen acuerdo con l&quot;/&gt;&lt;property id=&quot;20307&quot; value=&quot;261&quot;/&gt;&lt;/object&gt;&lt;object type=&quot;3&quot; unique_id=&quot;10017&quot;&gt;&lt;property id=&quot;20148&quot; value=&quot;5&quot;/&gt;&lt;property id=&quot;20300&quot; value=&quot;Slide 14&quot;/&gt;&lt;property id=&quot;20307&quot; value=&quot;270&quot;/&gt;&lt;/object&gt;&lt;/object&gt;&lt;/object&gt;&lt;/database&gt;"/>
  <p:tag name="SECTOMILLISECCONVERTED" val="1"/>
</p:tagLst>
</file>

<file path=ppt/theme/theme1.xml><?xml version="1.0" encoding="utf-8"?>
<a:theme xmlns:a="http://schemas.openxmlformats.org/drawingml/2006/main" name="Tema de Office">
  <a:themeElements>
    <a:clrScheme name="Personalizado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36C0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7C94A396-F0D0-45BD-915E-F67B1D773E36"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ctivo de imagen" ma:contentTypeID="0x0101009148F5A04DDD49CBA7127AADA5FB792B00AADE34325A8B49CDA8BB4DB53328F214003033FCD6443B4B42A91BD64B3BC046CC" ma:contentTypeVersion="1" ma:contentTypeDescription="Cargar una imagen." ma:contentTypeScope="" ma:versionID="caa4ceeea68d12f5afa86ec7952b3b56">
  <xsd:schema xmlns:xsd="http://www.w3.org/2001/XMLSchema" xmlns:xs="http://www.w3.org/2001/XMLSchema" xmlns:p="http://schemas.microsoft.com/office/2006/metadata/properties" xmlns:ns1="http://schemas.microsoft.com/sharepoint/v3" xmlns:ns2="7C94A396-F0D0-45BD-915E-F67B1D773E36" xmlns:ns3="http://schemas.microsoft.com/sharepoint/v3/fields" targetNamespace="http://schemas.microsoft.com/office/2006/metadata/properties" ma:root="true" ma:fieldsID="4cb9da765197ddd8c81fb63e9293f060" ns1:_="" ns2:_="" ns3:_="">
    <xsd:import namespace="http://schemas.microsoft.com/sharepoint/v3"/>
    <xsd:import namespace="7C94A396-F0D0-45BD-915E-F67B1D773E36"/>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Dirección URL" ma:hidden="true" ma:list="Docs" ma:internalName="FileRef" ma:readOnly="true" ma:showField="FullUrl">
      <xsd:simpleType>
        <xsd:restriction base="dms:Lookup"/>
      </xsd:simpleType>
    </xsd:element>
    <xsd:element name="File_x0020_Type" ma:index="9" nillable="true" ma:displayName="Tipo de archivo" ma:hidden="true" ma:internalName="File_x0020_Type" ma:readOnly="true">
      <xsd:simpleType>
        <xsd:restriction base="dms:Text"/>
      </xsd:simpleType>
    </xsd:element>
    <xsd:element name="HTML_x0020_File_x0020_Type" ma:index="10" nillable="true" ma:displayName="Tipo de archivo HTML" ma:hidden="true" ma:internalName="HTML_x0020_File_x0020_Type" ma:readOnly="true">
      <xsd:simpleType>
        <xsd:restriction base="dms:Text"/>
      </xsd:simpleType>
    </xsd:element>
    <xsd:element name="FSObjType" ma:index="11" nillable="true" ma:displayName="Tipo de elemento" ma:hidden="true" ma:list="Docs" ma:internalName="FSObjType" ma:readOnly="true" ma:showField="FSType">
      <xsd:simpleType>
        <xsd:restriction base="dms:Lookup"/>
      </xsd:simpleType>
    </xsd:element>
    <xsd:element name="PublishingStartDate" ma:index="27" nillable="true" ma:displayName="Fecha de inicio programada" ma:description="" ma:hidden="true" ma:internalName="PublishingStartDate">
      <xsd:simpleType>
        <xsd:restriction base="dms:Unknown"/>
      </xsd:simpleType>
    </xsd:element>
    <xsd:element name="PublishingExpirationDate" ma:index="28"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94A396-F0D0-45BD-915E-F67B1D773E36" elementFormDefault="qualified">
    <xsd:import namespace="http://schemas.microsoft.com/office/2006/documentManagement/types"/>
    <xsd:import namespace="http://schemas.microsoft.com/office/infopath/2007/PartnerControls"/>
    <xsd:element name="ThumbnailExists" ma:index="18" nillable="true" ma:displayName="La miniatura ya existe" ma:default="FALSE" ma:hidden="true" ma:internalName="ThumbnailExists" ma:readOnly="true">
      <xsd:simpleType>
        <xsd:restriction base="dms:Boolean"/>
      </xsd:simpleType>
    </xsd:element>
    <xsd:element name="PreviewExists" ma:index="19" nillable="true" ma:displayName="La vista previa ya existe" ma:default="FALSE" ma:hidden="true" ma:internalName="PreviewExists" ma:readOnly="true">
      <xsd:simpleType>
        <xsd:restriction base="dms:Boolean"/>
      </xsd:simpleType>
    </xsd:element>
    <xsd:element name="ImageWidth" ma:index="20" nillable="true" ma:displayName="Ancho" ma:internalName="ImageWidth" ma:readOnly="true">
      <xsd:simpleType>
        <xsd:restriction base="dms:Unknown"/>
      </xsd:simpleType>
    </xsd:element>
    <xsd:element name="ImageHeight" ma:index="22" nillable="true" ma:displayName="Alto" ma:internalName="ImageHeight" ma:readOnly="true">
      <xsd:simpleType>
        <xsd:restriction base="dms:Unknown"/>
      </xsd:simpleType>
    </xsd:element>
    <xsd:element name="ImageCreateDate" ma:index="25" nillable="true" ma:displayName="Fecha de captura de la imag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or"/>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ma:index="23" ma:displayName="Comentarios"/>
        <xsd:element name="keywords" minOccurs="0" maxOccurs="1" type="xsd:string" ma:index="14" ma:displayName="Palabras clave"/>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28F5FA-F460-4C76-B92A-FDCD97FEC04D}">
  <ds:schemaRef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http://purl.org/dc/elements/1.1/"/>
    <ds:schemaRef ds:uri="82be9935-7a91-41a7-b61b-ade03b1739b5"/>
    <ds:schemaRef ds:uri="http://purl.org/dc/terms/"/>
    <ds:schemaRef ds:uri="262fbb73-7896-4ef8-ae69-163ed0658f3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64809CF-AA6C-40EF-A62A-54DF7B98181A}"/>
</file>

<file path=customXml/itemProps3.xml><?xml version="1.0" encoding="utf-8"?>
<ds:datastoreItem xmlns:ds="http://schemas.openxmlformats.org/officeDocument/2006/customXml" ds:itemID="{6D317A0C-C6EC-403B-86DF-352D8A5C75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1455</TotalTime>
  <Words>2009</Words>
  <Application>Microsoft Office PowerPoint</Application>
  <PresentationFormat>Presentación en pantalla (4:3)</PresentationFormat>
  <Paragraphs>158</Paragraphs>
  <Slides>21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Segoe UI Light</vt:lpstr>
      <vt:lpstr>Tema de Office</vt:lpstr>
      <vt:lpstr>PRÁCTICAS INTERNACIONALES</vt:lpstr>
      <vt:lpstr>Vicedecano de Extensión Universitaria y  Prácticas Internacionales y de Posgrado</vt:lpstr>
      <vt:lpstr>Oficina de Relaciones Internacionales (ORI) (Vicerrectorado de Internacionalización)</vt:lpstr>
      <vt:lpstr>Modalidades</vt:lpstr>
      <vt:lpstr>Requisitos</vt:lpstr>
      <vt:lpstr>Modalidad cerrada</vt:lpstr>
      <vt:lpstr>Elección de centro</vt:lpstr>
      <vt:lpstr>Duración del Intercambio</vt:lpstr>
      <vt:lpstr>Requisitos específicos y documentación</vt:lpstr>
      <vt:lpstr>Proceso de Selección</vt:lpstr>
      <vt:lpstr>Modalidad abierta</vt:lpstr>
      <vt:lpstr>Requisitos y procedimiento en Libre Elección</vt:lpstr>
      <vt:lpstr>Pasos </vt:lpstr>
      <vt:lpstr>Master Formación Profesorado Secundaria</vt:lpstr>
      <vt:lpstr>Evaluación</vt:lpstr>
      <vt:lpstr>Modalidad abierta y cerrada</vt:lpstr>
      <vt:lpstr>Dotación Económica </vt:lpstr>
      <vt:lpstr>Financiación   CONVOCATORIA ERASMUS + PRÁCTICAS: Oficina de Relaciones Internacionales  UC </vt:lpstr>
      <vt:lpstr>Obligaciones del Estudiante</vt:lpstr>
      <vt:lpstr>*Certificados de delitos</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MGM</dc:creator>
  <cp:keywords>INFORMACIÓN BÁSICA</cp:keywords>
  <dc:description/>
  <cp:lastModifiedBy>Palomera Martin, Raquel</cp:lastModifiedBy>
  <cp:revision>148</cp:revision>
  <cp:lastPrinted>2022-09-19T07:43:29Z</cp:lastPrinted>
  <dcterms:created xsi:type="dcterms:W3CDTF">2015-10-25T09:42:27Z</dcterms:created>
  <dcterms:modified xsi:type="dcterms:W3CDTF">2023-11-13T16:22:04Z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0x0101009148F5A04DDD49CBA7127AADA5FB792B00AADE34325A8B49CDA8BB4DB53328F214003033FCD6443B4B42A91BD64B3BC046CC</vt:lpwstr>
  </property>
</Properties>
</file>