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984538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4E6"/>
    <a:srgbClr val="518792"/>
    <a:srgbClr val="03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4607"/>
  </p:normalViewPr>
  <p:slideViewPr>
    <p:cSldViewPr snapToGrid="0">
      <p:cViewPr varScale="1">
        <p:scale>
          <a:sx n="78" d="100"/>
          <a:sy n="78" d="100"/>
        </p:scale>
        <p:origin x="1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841" y="1767462"/>
            <a:ext cx="13586857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067" y="5672376"/>
            <a:ext cx="11988404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24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5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8936" y="574987"/>
            <a:ext cx="3446666" cy="9152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8938" y="574987"/>
            <a:ext cx="10140191" cy="9152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7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33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13" y="2692444"/>
            <a:ext cx="13786664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13" y="7227345"/>
            <a:ext cx="13786664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6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937" y="2874937"/>
            <a:ext cx="6793429" cy="6852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2172" y="2874937"/>
            <a:ext cx="6793429" cy="6852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9" y="574990"/>
            <a:ext cx="13786664" cy="2087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1021" y="2647443"/>
            <a:ext cx="6762208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1021" y="3944914"/>
            <a:ext cx="6762208" cy="58023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92173" y="2647443"/>
            <a:ext cx="6795511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92173" y="3944914"/>
            <a:ext cx="6795511" cy="58023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43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39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51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9" y="719984"/>
            <a:ext cx="5155430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511" y="1554968"/>
            <a:ext cx="8092172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1019" y="3239929"/>
            <a:ext cx="5155430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94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9" y="719984"/>
            <a:ext cx="5155430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95511" y="1554968"/>
            <a:ext cx="8092172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1019" y="3239929"/>
            <a:ext cx="5155430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58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8937" y="574990"/>
            <a:ext cx="13786664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937" y="2874937"/>
            <a:ext cx="13786664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8937" y="10009783"/>
            <a:ext cx="3596521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4878" y="10009783"/>
            <a:ext cx="539478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080" y="10009783"/>
            <a:ext cx="3596521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5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E89E3F-30FD-7335-00E3-292191FD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97" y="588395"/>
            <a:ext cx="14856744" cy="96229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63C5D3-30D6-1232-0F74-18AF3808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319" y="1218861"/>
            <a:ext cx="723900" cy="2413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A8BB4F5-E54E-CAE8-4451-B374B17B84AC}"/>
              </a:ext>
            </a:extLst>
          </p:cNvPr>
          <p:cNvSpPr txBox="1"/>
          <p:nvPr/>
        </p:nvSpPr>
        <p:spPr>
          <a:xfrm>
            <a:off x="7631434" y="818751"/>
            <a:ext cx="721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35D66"/>
                </a:solidFill>
                <a:latin typeface="Lufga SemiBold" pitchFamily="2" charset="77"/>
              </a:rPr>
              <a:t>Tesis</a:t>
            </a:r>
          </a:p>
          <a:p>
            <a:pPr algn="ctr"/>
            <a:r>
              <a:rPr lang="es-ES" sz="1000" b="1" dirty="0">
                <a:solidFill>
                  <a:srgbClr val="035D66"/>
                </a:solidFill>
                <a:latin typeface="Lufga SemiBold" pitchFamily="2" charset="77"/>
              </a:rPr>
              <a:t>Doctoral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C192EA-1E31-2BEC-0516-C709FE0C640C}"/>
              </a:ext>
            </a:extLst>
          </p:cNvPr>
          <p:cNvSpPr txBox="1"/>
          <p:nvPr/>
        </p:nvSpPr>
        <p:spPr>
          <a:xfrm>
            <a:off x="7681930" y="1192926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983F36-BF8E-EEB5-8D2A-44719CB954F6}"/>
              </a:ext>
            </a:extLst>
          </p:cNvPr>
          <p:cNvSpPr txBox="1"/>
          <p:nvPr/>
        </p:nvSpPr>
        <p:spPr>
          <a:xfrm rot="16200000">
            <a:off x="6092551" y="5169049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35D66"/>
                </a:solidFill>
                <a:latin typeface="Lufga SemiBold" pitchFamily="2" charset="77"/>
              </a:rPr>
              <a:t>TÍTULO EN CASTELLANO Y EN MAYÚSCULAS</a:t>
            </a:r>
          </a:p>
          <a:p>
            <a:pPr algn="ctr"/>
            <a:r>
              <a:rPr lang="es-ES" sz="1200" i="1" dirty="0">
                <a:solidFill>
                  <a:srgbClr val="035D66"/>
                </a:solidFill>
                <a:latin typeface="Lufga" pitchFamily="2" charset="77"/>
              </a:rPr>
              <a:t>TÍTULO EN INGLÉS Y EN MAYÚSCULAS (opcional)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1C9FBE-2916-62EE-5C46-A3A8EE537852}"/>
              </a:ext>
            </a:extLst>
          </p:cNvPr>
          <p:cNvSpPr txBox="1"/>
          <p:nvPr/>
        </p:nvSpPr>
        <p:spPr>
          <a:xfrm>
            <a:off x="9033335" y="262194"/>
            <a:ext cx="3273653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44" dirty="0">
                <a:solidFill>
                  <a:srgbClr val="035D66"/>
                </a:solidFill>
                <a:latin typeface="Lufga Light" pitchFamily="2" charset="77"/>
              </a:rPr>
              <a:t>Universidad de </a:t>
            </a:r>
            <a:r>
              <a:rPr lang="es-ES" sz="1944" b="1" dirty="0">
                <a:solidFill>
                  <a:srgbClr val="035D66"/>
                </a:solidFill>
                <a:latin typeface="Lufga SemiBold" pitchFamily="2" charset="77"/>
              </a:rPr>
              <a:t>Cantabria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5CEB3CF-D7FB-3E2B-C845-D17964A5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074" y="348571"/>
            <a:ext cx="1143567" cy="25071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07B2500-222F-A1A2-6E52-31BAB49DF15D}"/>
              </a:ext>
            </a:extLst>
          </p:cNvPr>
          <p:cNvSpPr txBox="1"/>
          <p:nvPr/>
        </p:nvSpPr>
        <p:spPr>
          <a:xfrm>
            <a:off x="14538515" y="332033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5C5B31-5531-557D-16CB-BF8A793C7B9E}"/>
              </a:ext>
            </a:extLst>
          </p:cNvPr>
          <p:cNvSpPr txBox="1"/>
          <p:nvPr/>
        </p:nvSpPr>
        <p:spPr>
          <a:xfrm>
            <a:off x="9033335" y="610918"/>
            <a:ext cx="42691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rgbClr val="035D66"/>
                </a:solidFill>
                <a:latin typeface="Lufga SemiBold" pitchFamily="2" charset="77"/>
              </a:rPr>
              <a:t>Programa de Doctorado en </a:t>
            </a:r>
            <a:r>
              <a:rPr lang="es-ES" sz="1300" dirty="0">
                <a:solidFill>
                  <a:srgbClr val="035D66"/>
                </a:solidFill>
                <a:latin typeface="Lufga Light" pitchFamily="2" charset="77"/>
              </a:rPr>
              <a:t>Nombre del Programa</a:t>
            </a:r>
            <a:endParaRPr lang="es-ES" sz="1300" b="1" dirty="0">
              <a:solidFill>
                <a:srgbClr val="035D66"/>
              </a:solidFill>
              <a:latin typeface="Lufga SemiBold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7D6D99-F54C-D459-1831-31B4186576F9}"/>
              </a:ext>
            </a:extLst>
          </p:cNvPr>
          <p:cNvSpPr txBox="1"/>
          <p:nvPr/>
        </p:nvSpPr>
        <p:spPr>
          <a:xfrm>
            <a:off x="9033335" y="1839627"/>
            <a:ext cx="22252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Autor/Autora:</a:t>
            </a:r>
          </a:p>
          <a:p>
            <a:r>
              <a:rPr lang="es-ES" sz="1300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0DC9A9-1DBA-E4D3-0FE4-7DB6F2B2EB4F}"/>
              </a:ext>
            </a:extLst>
          </p:cNvPr>
          <p:cNvSpPr txBox="1"/>
          <p:nvPr/>
        </p:nvSpPr>
        <p:spPr>
          <a:xfrm>
            <a:off x="9033335" y="2509111"/>
            <a:ext cx="22429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Director/a/es/as:</a:t>
            </a:r>
          </a:p>
          <a:p>
            <a:r>
              <a:rPr lang="es-ES" sz="1300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  <a:p>
            <a:r>
              <a:rPr lang="es-ES" sz="1300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DFB9D5-1ABF-2EF6-1815-7CCADF930E9F}"/>
              </a:ext>
            </a:extLst>
          </p:cNvPr>
          <p:cNvSpPr txBox="1"/>
          <p:nvPr/>
        </p:nvSpPr>
        <p:spPr>
          <a:xfrm>
            <a:off x="9033335" y="3477939"/>
            <a:ext cx="2457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solidFill>
                  <a:srgbClr val="518792"/>
                </a:solidFill>
                <a:latin typeface="Lufga SemiBold" pitchFamily="2" charset="77"/>
              </a:rPr>
              <a:t>Tesis Doctoral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5EB185-04D6-8F4E-862F-D9A57E5ACFAB}"/>
              </a:ext>
            </a:extLst>
          </p:cNvPr>
          <p:cNvSpPr txBox="1"/>
          <p:nvPr/>
        </p:nvSpPr>
        <p:spPr>
          <a:xfrm>
            <a:off x="9033335" y="4407500"/>
            <a:ext cx="50145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>
                <a:solidFill>
                  <a:srgbClr val="035D66"/>
                </a:solidFill>
                <a:latin typeface="Lufga SemiBold" pitchFamily="2" charset="77"/>
              </a:rPr>
              <a:t>TÍTULO EN CASTELLANO</a:t>
            </a:r>
          </a:p>
          <a:p>
            <a:r>
              <a:rPr lang="es-ES" sz="3000" b="1" dirty="0">
                <a:solidFill>
                  <a:srgbClr val="035D66"/>
                </a:solidFill>
                <a:latin typeface="Lufga SemiBold" pitchFamily="2" charset="77"/>
              </a:rPr>
              <a:t>Y EN MAYÚSCULAS</a:t>
            </a:r>
          </a:p>
          <a:p>
            <a:r>
              <a:rPr lang="es-ES" sz="1900" dirty="0">
                <a:solidFill>
                  <a:srgbClr val="518792"/>
                </a:solidFill>
                <a:latin typeface="Lufga Light" pitchFamily="2" charset="77"/>
              </a:rPr>
              <a:t>(Opcional Título en Inglés)</a:t>
            </a:r>
          </a:p>
          <a:p>
            <a:r>
              <a:rPr lang="es-ES" sz="2600" b="1" dirty="0">
                <a:solidFill>
                  <a:srgbClr val="518792"/>
                </a:solidFill>
                <a:latin typeface="Lufga SemiBold" pitchFamily="2" charset="77"/>
              </a:rPr>
              <a:t>PhD </a:t>
            </a:r>
            <a:r>
              <a:rPr lang="es-ES" sz="2600" b="1" dirty="0" err="1">
                <a:solidFill>
                  <a:srgbClr val="518792"/>
                </a:solidFill>
                <a:latin typeface="Lufga SemiBold" pitchFamily="2" charset="77"/>
              </a:rPr>
              <a:t>Thesis</a:t>
            </a:r>
            <a:endParaRPr lang="es-ES" sz="2600" b="1" dirty="0">
              <a:solidFill>
                <a:srgbClr val="518792"/>
              </a:solidFill>
              <a:latin typeface="Lufga SemiBold" pitchFamily="2" charset="77"/>
            </a:endParaRPr>
          </a:p>
          <a:p>
            <a:r>
              <a:rPr lang="es-ES" sz="3000" b="1" dirty="0">
                <a:solidFill>
                  <a:srgbClr val="035D66"/>
                </a:solidFill>
                <a:latin typeface="Lufga SemiBold" pitchFamily="2" charset="77"/>
              </a:rPr>
              <a:t>TITLE IN CAPITAL LETTERS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5670B70-87E4-2F36-4BFB-8C525924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30" y="6595939"/>
            <a:ext cx="1143567" cy="25071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9758E92-9581-1D2A-5214-F4D8CB038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640" y="8945711"/>
            <a:ext cx="4851400" cy="7366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9FBC96B-3A54-3959-BC02-E704288D6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068" y="9289722"/>
            <a:ext cx="3341989" cy="50742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E3E52F8-F143-D74F-6982-FEC0C3E2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319" y="9416433"/>
            <a:ext cx="469900" cy="2540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D773F97-F5A0-C75B-72E7-8D1950B2D6E0}"/>
              </a:ext>
            </a:extLst>
          </p:cNvPr>
          <p:cNvSpPr txBox="1"/>
          <p:nvPr/>
        </p:nvSpPr>
        <p:spPr>
          <a:xfrm>
            <a:off x="1195620" y="4901623"/>
            <a:ext cx="5193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RESUMEN EN CASTELLANO Y EN INGLÉS</a:t>
            </a:r>
          </a:p>
          <a:p>
            <a:pPr algn="just"/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facilisi.t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1100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ectetuer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1100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praesen</a:t>
            </a:r>
            <a:endParaRPr lang="es-ES" sz="1100" dirty="0">
              <a:solidFill>
                <a:srgbClr val="518792"/>
              </a:solidFill>
              <a:latin typeface="Lufga" pitchFamily="2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42BA40E-9E59-FE3D-A0EA-38214E53DCFD}"/>
              </a:ext>
            </a:extLst>
          </p:cNvPr>
          <p:cNvSpPr/>
          <p:nvPr/>
        </p:nvSpPr>
        <p:spPr>
          <a:xfrm>
            <a:off x="1484292" y="997710"/>
            <a:ext cx="5060588" cy="3606948"/>
          </a:xfrm>
          <a:prstGeom prst="rect">
            <a:avLst/>
          </a:prstGeom>
          <a:solidFill>
            <a:srgbClr val="DE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4CCEC6B-961A-5E60-9736-5F514565EDD4}"/>
              </a:ext>
            </a:extLst>
          </p:cNvPr>
          <p:cNvSpPr/>
          <p:nvPr/>
        </p:nvSpPr>
        <p:spPr>
          <a:xfrm>
            <a:off x="1328057" y="1117452"/>
            <a:ext cx="5060588" cy="3606948"/>
          </a:xfrm>
          <a:prstGeom prst="rect">
            <a:avLst/>
          </a:prstGeom>
          <a:solidFill>
            <a:srgbClr val="51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975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66A80E0529A74081D01EB95296C6E8" ma:contentTypeVersion="3" ma:contentTypeDescription="Crear nuevo documento." ma:contentTypeScope="" ma:versionID="d6d8649c3e2ed38de42826aa1f55f491">
  <xsd:schema xmlns:xsd="http://www.w3.org/2001/XMLSchema" xmlns:xs="http://www.w3.org/2001/XMLSchema" xmlns:p="http://schemas.microsoft.com/office/2006/metadata/properties" xmlns:ns1="http://schemas.microsoft.com/sharepoint/v3" xmlns:ns2="eaf55fb8-00c1-4942-82d1-c34335fc4fc9" targetNamespace="http://schemas.microsoft.com/office/2006/metadata/properties" ma:root="true" ma:fieldsID="fb5c7a1940a5c6e819aa220ea5806b28" ns1:_="" ns2:_="">
    <xsd:import namespace="http://schemas.microsoft.com/sharepoint/v3"/>
    <xsd:import namespace="eaf55fb8-00c1-4942-82d1-c34335fc4fc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55fb8-00c1-4942-82d1-c34335fc4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DCFC88-A37A-4A3A-9DA7-E7E8AD961436}"/>
</file>

<file path=customXml/itemProps2.xml><?xml version="1.0" encoding="utf-8"?>
<ds:datastoreItem xmlns:ds="http://schemas.openxmlformats.org/officeDocument/2006/customXml" ds:itemID="{5841F945-16E5-4837-8D89-CC683FA841B2}"/>
</file>

<file path=customXml/itemProps3.xml><?xml version="1.0" encoding="utf-8"?>
<ds:datastoreItem xmlns:ds="http://schemas.openxmlformats.org/officeDocument/2006/customXml" ds:itemID="{E032ACA1-C3E4-47ED-B1CB-037D3193C9D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320</Words>
  <Application>Microsoft Macintosh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Lufga</vt:lpstr>
      <vt:lpstr>Lufga Light</vt:lpstr>
      <vt:lpstr>Lufga SemiBold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</cp:revision>
  <dcterms:created xsi:type="dcterms:W3CDTF">2024-03-14T12:25:34Z</dcterms:created>
  <dcterms:modified xsi:type="dcterms:W3CDTF">2024-03-14T12:47:36Z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0x010100C666A80E0529A74081D01EB95296C6E8</vt:lpwstr>
  </property>
</Properties>
</file>