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15984538" cy="10799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E4E6"/>
    <a:srgbClr val="518792"/>
    <a:srgbClr val="035D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11"/>
    <p:restoredTop sz="94605"/>
  </p:normalViewPr>
  <p:slideViewPr>
    <p:cSldViewPr snapToGrid="0">
      <p:cViewPr varScale="1">
        <p:scale>
          <a:sx n="122" d="100"/>
          <a:sy n="122" d="100"/>
        </p:scale>
        <p:origin x="191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98841" y="1767462"/>
            <a:ext cx="13586857" cy="3759917"/>
          </a:xfrm>
        </p:spPr>
        <p:txBody>
          <a:bodyPr anchor="b"/>
          <a:lstStyle>
            <a:lvl1pPr algn="ctr">
              <a:defRPr sz="944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98067" y="5672376"/>
            <a:ext cx="11988404" cy="2607442"/>
          </a:xfrm>
        </p:spPr>
        <p:txBody>
          <a:bodyPr/>
          <a:lstStyle>
            <a:lvl1pPr marL="0" indent="0" algn="ctr">
              <a:buNone/>
              <a:defRPr sz="3780"/>
            </a:lvl1pPr>
            <a:lvl2pPr marL="719999" indent="0" algn="ctr">
              <a:buNone/>
              <a:defRPr sz="3150"/>
            </a:lvl2pPr>
            <a:lvl3pPr marL="1439997" indent="0" algn="ctr">
              <a:buNone/>
              <a:defRPr sz="2835"/>
            </a:lvl3pPr>
            <a:lvl4pPr marL="2159996" indent="0" algn="ctr">
              <a:buNone/>
              <a:defRPr sz="2520"/>
            </a:lvl4pPr>
            <a:lvl5pPr marL="2879994" indent="0" algn="ctr">
              <a:buNone/>
              <a:defRPr sz="2520"/>
            </a:lvl5pPr>
            <a:lvl6pPr marL="3599993" indent="0" algn="ctr">
              <a:buNone/>
              <a:defRPr sz="2520"/>
            </a:lvl6pPr>
            <a:lvl7pPr marL="4319991" indent="0" algn="ctr">
              <a:buNone/>
              <a:defRPr sz="2520"/>
            </a:lvl7pPr>
            <a:lvl8pPr marL="5039990" indent="0" algn="ctr">
              <a:buNone/>
              <a:defRPr sz="2520"/>
            </a:lvl8pPr>
            <a:lvl9pPr marL="5759988" indent="0" algn="ctr">
              <a:buNone/>
              <a:defRPr sz="252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33C8B-41EB-E141-BDDB-9BF77CA47654}" type="datetimeFigureOut">
              <a:rPr lang="es-ES" smtClean="0"/>
              <a:t>14/3/24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F825B-D801-2340-AFB8-6DC6FFCAF0A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6244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33C8B-41EB-E141-BDDB-9BF77CA47654}" type="datetimeFigureOut">
              <a:rPr lang="es-ES" smtClean="0"/>
              <a:t>14/3/24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F825B-D801-2340-AFB8-6DC6FFCAF0A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656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438936" y="574987"/>
            <a:ext cx="3446666" cy="91523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98938" y="574987"/>
            <a:ext cx="10140191" cy="915230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33C8B-41EB-E141-BDDB-9BF77CA47654}" type="datetimeFigureOut">
              <a:rPr lang="es-ES" smtClean="0"/>
              <a:t>14/3/24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F825B-D801-2340-AFB8-6DC6FFCAF0A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9792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33C8B-41EB-E141-BDDB-9BF77CA47654}" type="datetimeFigureOut">
              <a:rPr lang="es-ES" smtClean="0"/>
              <a:t>14/3/24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F825B-D801-2340-AFB8-6DC6FFCAF0A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0337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0613" y="2692444"/>
            <a:ext cx="13786664" cy="4492401"/>
          </a:xfrm>
        </p:spPr>
        <p:txBody>
          <a:bodyPr anchor="b"/>
          <a:lstStyle>
            <a:lvl1pPr>
              <a:defRPr sz="944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0613" y="7227345"/>
            <a:ext cx="13786664" cy="2362447"/>
          </a:xfrm>
        </p:spPr>
        <p:txBody>
          <a:bodyPr/>
          <a:lstStyle>
            <a:lvl1pPr marL="0" indent="0">
              <a:buNone/>
              <a:defRPr sz="3780">
                <a:solidFill>
                  <a:schemeClr val="tx1"/>
                </a:solidFill>
              </a:defRPr>
            </a:lvl1pPr>
            <a:lvl2pPr marL="719999" indent="0">
              <a:buNone/>
              <a:defRPr sz="3150">
                <a:solidFill>
                  <a:schemeClr val="tx1">
                    <a:tint val="75000"/>
                  </a:schemeClr>
                </a:solidFill>
              </a:defRPr>
            </a:lvl2pPr>
            <a:lvl3pPr marL="1439997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3pPr>
            <a:lvl4pPr marL="2159996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4pPr>
            <a:lvl5pPr marL="2879994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5pPr>
            <a:lvl6pPr marL="3599993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6pPr>
            <a:lvl7pPr marL="4319991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7pPr>
            <a:lvl8pPr marL="503999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8pPr>
            <a:lvl9pPr marL="5759988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33C8B-41EB-E141-BDDB-9BF77CA47654}" type="datetimeFigureOut">
              <a:rPr lang="es-ES" smtClean="0"/>
              <a:t>14/3/24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F825B-D801-2340-AFB8-6DC6FFCAF0A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9687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8937" y="2874937"/>
            <a:ext cx="6793429" cy="685235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92172" y="2874937"/>
            <a:ext cx="6793429" cy="685235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33C8B-41EB-E141-BDDB-9BF77CA47654}" type="datetimeFigureOut">
              <a:rPr lang="es-ES" smtClean="0"/>
              <a:t>14/3/24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F825B-D801-2340-AFB8-6DC6FFCAF0A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574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1019" y="574990"/>
            <a:ext cx="13786664" cy="208745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1021" y="2647443"/>
            <a:ext cx="6762208" cy="1297471"/>
          </a:xfrm>
        </p:spPr>
        <p:txBody>
          <a:bodyPr anchor="b"/>
          <a:lstStyle>
            <a:lvl1pPr marL="0" indent="0">
              <a:buNone/>
              <a:defRPr sz="3780" b="1"/>
            </a:lvl1pPr>
            <a:lvl2pPr marL="719999" indent="0">
              <a:buNone/>
              <a:defRPr sz="3150" b="1"/>
            </a:lvl2pPr>
            <a:lvl3pPr marL="1439997" indent="0">
              <a:buNone/>
              <a:defRPr sz="2835" b="1"/>
            </a:lvl3pPr>
            <a:lvl4pPr marL="2159996" indent="0">
              <a:buNone/>
              <a:defRPr sz="2520" b="1"/>
            </a:lvl4pPr>
            <a:lvl5pPr marL="2879994" indent="0">
              <a:buNone/>
              <a:defRPr sz="2520" b="1"/>
            </a:lvl5pPr>
            <a:lvl6pPr marL="3599993" indent="0">
              <a:buNone/>
              <a:defRPr sz="2520" b="1"/>
            </a:lvl6pPr>
            <a:lvl7pPr marL="4319991" indent="0">
              <a:buNone/>
              <a:defRPr sz="2520" b="1"/>
            </a:lvl7pPr>
            <a:lvl8pPr marL="5039990" indent="0">
              <a:buNone/>
              <a:defRPr sz="2520" b="1"/>
            </a:lvl8pPr>
            <a:lvl9pPr marL="5759988" indent="0">
              <a:buNone/>
              <a:defRPr sz="252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1021" y="3944914"/>
            <a:ext cx="6762208" cy="580237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092173" y="2647443"/>
            <a:ext cx="6795511" cy="1297471"/>
          </a:xfrm>
        </p:spPr>
        <p:txBody>
          <a:bodyPr anchor="b"/>
          <a:lstStyle>
            <a:lvl1pPr marL="0" indent="0">
              <a:buNone/>
              <a:defRPr sz="3780" b="1"/>
            </a:lvl1pPr>
            <a:lvl2pPr marL="719999" indent="0">
              <a:buNone/>
              <a:defRPr sz="3150" b="1"/>
            </a:lvl2pPr>
            <a:lvl3pPr marL="1439997" indent="0">
              <a:buNone/>
              <a:defRPr sz="2835" b="1"/>
            </a:lvl3pPr>
            <a:lvl4pPr marL="2159996" indent="0">
              <a:buNone/>
              <a:defRPr sz="2520" b="1"/>
            </a:lvl4pPr>
            <a:lvl5pPr marL="2879994" indent="0">
              <a:buNone/>
              <a:defRPr sz="2520" b="1"/>
            </a:lvl5pPr>
            <a:lvl6pPr marL="3599993" indent="0">
              <a:buNone/>
              <a:defRPr sz="2520" b="1"/>
            </a:lvl6pPr>
            <a:lvl7pPr marL="4319991" indent="0">
              <a:buNone/>
              <a:defRPr sz="2520" b="1"/>
            </a:lvl7pPr>
            <a:lvl8pPr marL="5039990" indent="0">
              <a:buNone/>
              <a:defRPr sz="2520" b="1"/>
            </a:lvl8pPr>
            <a:lvl9pPr marL="5759988" indent="0">
              <a:buNone/>
              <a:defRPr sz="252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092173" y="3944914"/>
            <a:ext cx="6795511" cy="580237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33C8B-41EB-E141-BDDB-9BF77CA47654}" type="datetimeFigureOut">
              <a:rPr lang="es-ES" smtClean="0"/>
              <a:t>14/3/24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F825B-D801-2340-AFB8-6DC6FFCAF0A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2431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33C8B-41EB-E141-BDDB-9BF77CA47654}" type="datetimeFigureOut">
              <a:rPr lang="es-ES" smtClean="0"/>
              <a:t>14/3/24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F825B-D801-2340-AFB8-6DC6FFCAF0A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4393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33C8B-41EB-E141-BDDB-9BF77CA47654}" type="datetimeFigureOut">
              <a:rPr lang="es-ES" smtClean="0"/>
              <a:t>14/3/24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F825B-D801-2340-AFB8-6DC6FFCAF0A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0513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1019" y="719984"/>
            <a:ext cx="5155430" cy="2519945"/>
          </a:xfrm>
        </p:spPr>
        <p:txBody>
          <a:bodyPr anchor="b"/>
          <a:lstStyle>
            <a:lvl1pPr>
              <a:defRPr sz="503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95511" y="1554968"/>
            <a:ext cx="8092172" cy="7674832"/>
          </a:xfrm>
        </p:spPr>
        <p:txBody>
          <a:bodyPr/>
          <a:lstStyle>
            <a:lvl1pPr>
              <a:defRPr sz="5039"/>
            </a:lvl1pPr>
            <a:lvl2pPr>
              <a:defRPr sz="4409"/>
            </a:lvl2pPr>
            <a:lvl3pPr>
              <a:defRPr sz="3780"/>
            </a:lvl3pPr>
            <a:lvl4pPr>
              <a:defRPr sz="3150"/>
            </a:lvl4pPr>
            <a:lvl5pPr>
              <a:defRPr sz="3150"/>
            </a:lvl5pPr>
            <a:lvl6pPr>
              <a:defRPr sz="3150"/>
            </a:lvl6pPr>
            <a:lvl7pPr>
              <a:defRPr sz="3150"/>
            </a:lvl7pPr>
            <a:lvl8pPr>
              <a:defRPr sz="3150"/>
            </a:lvl8pPr>
            <a:lvl9pPr>
              <a:defRPr sz="31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1019" y="3239929"/>
            <a:ext cx="5155430" cy="6002369"/>
          </a:xfrm>
        </p:spPr>
        <p:txBody>
          <a:bodyPr/>
          <a:lstStyle>
            <a:lvl1pPr marL="0" indent="0">
              <a:buNone/>
              <a:defRPr sz="2520"/>
            </a:lvl1pPr>
            <a:lvl2pPr marL="719999" indent="0">
              <a:buNone/>
              <a:defRPr sz="2205"/>
            </a:lvl2pPr>
            <a:lvl3pPr marL="1439997" indent="0">
              <a:buNone/>
              <a:defRPr sz="1890"/>
            </a:lvl3pPr>
            <a:lvl4pPr marL="2159996" indent="0">
              <a:buNone/>
              <a:defRPr sz="1575"/>
            </a:lvl4pPr>
            <a:lvl5pPr marL="2879994" indent="0">
              <a:buNone/>
              <a:defRPr sz="1575"/>
            </a:lvl5pPr>
            <a:lvl6pPr marL="3599993" indent="0">
              <a:buNone/>
              <a:defRPr sz="1575"/>
            </a:lvl6pPr>
            <a:lvl7pPr marL="4319991" indent="0">
              <a:buNone/>
              <a:defRPr sz="1575"/>
            </a:lvl7pPr>
            <a:lvl8pPr marL="5039990" indent="0">
              <a:buNone/>
              <a:defRPr sz="1575"/>
            </a:lvl8pPr>
            <a:lvl9pPr marL="5759988" indent="0">
              <a:buNone/>
              <a:defRPr sz="1575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33C8B-41EB-E141-BDDB-9BF77CA47654}" type="datetimeFigureOut">
              <a:rPr lang="es-ES" smtClean="0"/>
              <a:t>14/3/24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F825B-D801-2340-AFB8-6DC6FFCAF0A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4941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1019" y="719984"/>
            <a:ext cx="5155430" cy="2519945"/>
          </a:xfrm>
        </p:spPr>
        <p:txBody>
          <a:bodyPr anchor="b"/>
          <a:lstStyle>
            <a:lvl1pPr>
              <a:defRPr sz="503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95511" y="1554968"/>
            <a:ext cx="8092172" cy="7674832"/>
          </a:xfrm>
        </p:spPr>
        <p:txBody>
          <a:bodyPr anchor="t"/>
          <a:lstStyle>
            <a:lvl1pPr marL="0" indent="0">
              <a:buNone/>
              <a:defRPr sz="5039"/>
            </a:lvl1pPr>
            <a:lvl2pPr marL="719999" indent="0">
              <a:buNone/>
              <a:defRPr sz="4409"/>
            </a:lvl2pPr>
            <a:lvl3pPr marL="1439997" indent="0">
              <a:buNone/>
              <a:defRPr sz="3780"/>
            </a:lvl3pPr>
            <a:lvl4pPr marL="2159996" indent="0">
              <a:buNone/>
              <a:defRPr sz="3150"/>
            </a:lvl4pPr>
            <a:lvl5pPr marL="2879994" indent="0">
              <a:buNone/>
              <a:defRPr sz="3150"/>
            </a:lvl5pPr>
            <a:lvl6pPr marL="3599993" indent="0">
              <a:buNone/>
              <a:defRPr sz="3150"/>
            </a:lvl6pPr>
            <a:lvl7pPr marL="4319991" indent="0">
              <a:buNone/>
              <a:defRPr sz="3150"/>
            </a:lvl7pPr>
            <a:lvl8pPr marL="5039990" indent="0">
              <a:buNone/>
              <a:defRPr sz="3150"/>
            </a:lvl8pPr>
            <a:lvl9pPr marL="5759988" indent="0">
              <a:buNone/>
              <a:defRPr sz="315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1019" y="3239929"/>
            <a:ext cx="5155430" cy="6002369"/>
          </a:xfrm>
        </p:spPr>
        <p:txBody>
          <a:bodyPr/>
          <a:lstStyle>
            <a:lvl1pPr marL="0" indent="0">
              <a:buNone/>
              <a:defRPr sz="2520"/>
            </a:lvl1pPr>
            <a:lvl2pPr marL="719999" indent="0">
              <a:buNone/>
              <a:defRPr sz="2205"/>
            </a:lvl2pPr>
            <a:lvl3pPr marL="1439997" indent="0">
              <a:buNone/>
              <a:defRPr sz="1890"/>
            </a:lvl3pPr>
            <a:lvl4pPr marL="2159996" indent="0">
              <a:buNone/>
              <a:defRPr sz="1575"/>
            </a:lvl4pPr>
            <a:lvl5pPr marL="2879994" indent="0">
              <a:buNone/>
              <a:defRPr sz="1575"/>
            </a:lvl5pPr>
            <a:lvl6pPr marL="3599993" indent="0">
              <a:buNone/>
              <a:defRPr sz="1575"/>
            </a:lvl6pPr>
            <a:lvl7pPr marL="4319991" indent="0">
              <a:buNone/>
              <a:defRPr sz="1575"/>
            </a:lvl7pPr>
            <a:lvl8pPr marL="5039990" indent="0">
              <a:buNone/>
              <a:defRPr sz="1575"/>
            </a:lvl8pPr>
            <a:lvl9pPr marL="5759988" indent="0">
              <a:buNone/>
              <a:defRPr sz="1575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33C8B-41EB-E141-BDDB-9BF77CA47654}" type="datetimeFigureOut">
              <a:rPr lang="es-ES" smtClean="0"/>
              <a:t>14/3/24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F825B-D801-2340-AFB8-6DC6FFCAF0A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0587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8937" y="574990"/>
            <a:ext cx="13786664" cy="20874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8937" y="2874937"/>
            <a:ext cx="13786664" cy="6852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8937" y="10009783"/>
            <a:ext cx="3596521" cy="57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533C8B-41EB-E141-BDDB-9BF77CA47654}" type="datetimeFigureOut">
              <a:rPr lang="es-ES" smtClean="0"/>
              <a:t>14/3/24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94878" y="10009783"/>
            <a:ext cx="5394782" cy="57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9080" y="10009783"/>
            <a:ext cx="3596521" cy="57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F825B-D801-2340-AFB8-6DC6FFCAF0A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9535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439997" rtl="0" eaLnBrk="1" latinLnBrk="0" hangingPunct="1">
        <a:lnSpc>
          <a:spcPct val="90000"/>
        </a:lnSpc>
        <a:spcBef>
          <a:spcPct val="0"/>
        </a:spcBef>
        <a:buNone/>
        <a:defRPr sz="692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9999" indent="-359999" algn="l" defTabSz="1439997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4409" kern="1200">
          <a:solidFill>
            <a:schemeClr val="tx1"/>
          </a:solidFill>
          <a:latin typeface="+mn-lt"/>
          <a:ea typeface="+mn-ea"/>
          <a:cs typeface="+mn-cs"/>
        </a:defRPr>
      </a:lvl1pPr>
      <a:lvl2pPr marL="1079998" indent="-359999" algn="l" defTabSz="143999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3780" kern="1200">
          <a:solidFill>
            <a:schemeClr val="tx1"/>
          </a:solidFill>
          <a:latin typeface="+mn-lt"/>
          <a:ea typeface="+mn-ea"/>
          <a:cs typeface="+mn-cs"/>
        </a:defRPr>
      </a:lvl2pPr>
      <a:lvl3pPr marL="1799996" indent="-359999" algn="l" defTabSz="143999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3150" kern="1200">
          <a:solidFill>
            <a:schemeClr val="tx1"/>
          </a:solidFill>
          <a:latin typeface="+mn-lt"/>
          <a:ea typeface="+mn-ea"/>
          <a:cs typeface="+mn-cs"/>
        </a:defRPr>
      </a:lvl3pPr>
      <a:lvl4pPr marL="2519995" indent="-359999" algn="l" defTabSz="143999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4pPr>
      <a:lvl5pPr marL="3239994" indent="-359999" algn="l" defTabSz="143999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5pPr>
      <a:lvl6pPr marL="3959992" indent="-359999" algn="l" defTabSz="143999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6pPr>
      <a:lvl7pPr marL="4679991" indent="-359999" algn="l" defTabSz="143999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7pPr>
      <a:lvl8pPr marL="5399989" indent="-359999" algn="l" defTabSz="143999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8pPr>
      <a:lvl9pPr marL="6119988" indent="-359999" algn="l" defTabSz="143999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1pPr>
      <a:lvl2pPr marL="719999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2pPr>
      <a:lvl3pPr marL="1439997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3pPr>
      <a:lvl4pPr marL="2159996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4pPr>
      <a:lvl5pPr marL="2879994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5pPr>
      <a:lvl6pPr marL="3599993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6pPr>
      <a:lvl7pPr marL="4319991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7pPr>
      <a:lvl8pPr marL="5039990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8pPr>
      <a:lvl9pPr marL="5759988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C0E89E3F-30FD-7335-00E3-292191FDA6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97" y="588395"/>
            <a:ext cx="14856744" cy="962297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5F63C5D3-30D6-1232-0F74-18AF38086C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0319" y="1218861"/>
            <a:ext cx="723900" cy="241300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AA8BB4F5-E54E-CAE8-4451-B374B17B84AC}"/>
              </a:ext>
            </a:extLst>
          </p:cNvPr>
          <p:cNvSpPr txBox="1"/>
          <p:nvPr/>
        </p:nvSpPr>
        <p:spPr>
          <a:xfrm>
            <a:off x="7631434" y="818751"/>
            <a:ext cx="7216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000" b="1" dirty="0">
                <a:solidFill>
                  <a:srgbClr val="035D66"/>
                </a:solidFill>
                <a:latin typeface="Lufga SemiBold" pitchFamily="2" charset="77"/>
              </a:rPr>
              <a:t>Tesis</a:t>
            </a:r>
          </a:p>
          <a:p>
            <a:pPr algn="ctr"/>
            <a:r>
              <a:rPr lang="es-ES" sz="1000" b="1" dirty="0">
                <a:solidFill>
                  <a:srgbClr val="035D66"/>
                </a:solidFill>
                <a:latin typeface="Lufga SemiBold" pitchFamily="2" charset="77"/>
              </a:rPr>
              <a:t>Doctoral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BC192EA-1E31-2BEC-0516-C709FE0C640C}"/>
              </a:ext>
            </a:extLst>
          </p:cNvPr>
          <p:cNvSpPr txBox="1"/>
          <p:nvPr/>
        </p:nvSpPr>
        <p:spPr>
          <a:xfrm>
            <a:off x="7681930" y="1192926"/>
            <a:ext cx="6206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400" b="1" dirty="0">
                <a:solidFill>
                  <a:schemeClr val="bg1"/>
                </a:solidFill>
                <a:latin typeface="Lufga SemiBold" pitchFamily="2" charset="77"/>
              </a:rPr>
              <a:t>202X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0983F36-BF8E-EEB5-8D2A-44719CB954F6}"/>
              </a:ext>
            </a:extLst>
          </p:cNvPr>
          <p:cNvSpPr txBox="1"/>
          <p:nvPr/>
        </p:nvSpPr>
        <p:spPr>
          <a:xfrm rot="16200000">
            <a:off x="6092551" y="5169049"/>
            <a:ext cx="37994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200" b="1" dirty="0">
                <a:solidFill>
                  <a:srgbClr val="035D66"/>
                </a:solidFill>
                <a:latin typeface="Lufga SemiBold" pitchFamily="2" charset="77"/>
              </a:rPr>
              <a:t>TÍTULO EN CASTELLANO Y EN MAYÚSCULAS</a:t>
            </a:r>
          </a:p>
          <a:p>
            <a:pPr algn="ctr"/>
            <a:r>
              <a:rPr lang="es-ES" sz="1200" i="1" dirty="0">
                <a:solidFill>
                  <a:srgbClr val="035D66"/>
                </a:solidFill>
                <a:latin typeface="Lufga" pitchFamily="2" charset="77"/>
              </a:rPr>
              <a:t>TÍTULO EN INGLÉS Y EN MAYÚSCULAS (opcional)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5E1C9FBE-2916-62EE-5C46-A3A8EE537852}"/>
              </a:ext>
            </a:extLst>
          </p:cNvPr>
          <p:cNvSpPr txBox="1"/>
          <p:nvPr/>
        </p:nvSpPr>
        <p:spPr>
          <a:xfrm>
            <a:off x="9033335" y="262194"/>
            <a:ext cx="3273653" cy="3915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944" dirty="0">
                <a:solidFill>
                  <a:srgbClr val="035D66"/>
                </a:solidFill>
                <a:latin typeface="Lufga Light" pitchFamily="2" charset="77"/>
              </a:rPr>
              <a:t>Universidad de </a:t>
            </a:r>
            <a:r>
              <a:rPr lang="es-ES" sz="1944" b="1" dirty="0">
                <a:solidFill>
                  <a:srgbClr val="035D66"/>
                </a:solidFill>
                <a:latin typeface="Lufga SemiBold" pitchFamily="2" charset="77"/>
              </a:rPr>
              <a:t>Cantabria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B5CEB3CF-D7FB-3E2B-C845-D17964A5DE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77074" y="348571"/>
            <a:ext cx="1143567" cy="250710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A07B2500-222F-A1A2-6E52-31BAB49DF15D}"/>
              </a:ext>
            </a:extLst>
          </p:cNvPr>
          <p:cNvSpPr txBox="1"/>
          <p:nvPr/>
        </p:nvSpPr>
        <p:spPr>
          <a:xfrm>
            <a:off x="14538515" y="332033"/>
            <a:ext cx="6206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400" b="1" dirty="0">
                <a:solidFill>
                  <a:schemeClr val="bg1"/>
                </a:solidFill>
                <a:latin typeface="Lufga SemiBold" pitchFamily="2" charset="77"/>
              </a:rPr>
              <a:t>202X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095C5B31-5531-557D-16CB-BF8A793C7B9E}"/>
              </a:ext>
            </a:extLst>
          </p:cNvPr>
          <p:cNvSpPr txBox="1"/>
          <p:nvPr/>
        </p:nvSpPr>
        <p:spPr>
          <a:xfrm>
            <a:off x="9033335" y="610918"/>
            <a:ext cx="420339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300" b="1" dirty="0">
                <a:solidFill>
                  <a:srgbClr val="035D66"/>
                </a:solidFill>
                <a:latin typeface="Lufga SemiBold" pitchFamily="2" charset="77"/>
              </a:rPr>
              <a:t>Programa de Doctorado en </a:t>
            </a:r>
            <a:r>
              <a:rPr lang="es-ES" sz="1300" dirty="0">
                <a:solidFill>
                  <a:srgbClr val="035D66"/>
                </a:solidFill>
                <a:latin typeface="Lufga Light" pitchFamily="2" charset="77"/>
              </a:rPr>
              <a:t>Nombre del Programa</a:t>
            </a:r>
          </a:p>
          <a:p>
            <a:r>
              <a:rPr lang="es-ES" sz="1300" b="1">
                <a:solidFill>
                  <a:srgbClr val="035D66"/>
                </a:solidFill>
                <a:latin typeface="Lufga SemiBold" pitchFamily="2" charset="77"/>
              </a:rPr>
              <a:t>en </a:t>
            </a:r>
            <a:r>
              <a:rPr lang="es-ES" sz="1300" b="1" dirty="0">
                <a:solidFill>
                  <a:srgbClr val="035D66"/>
                </a:solidFill>
                <a:latin typeface="Lufga SemiBold" pitchFamily="2" charset="77"/>
              </a:rPr>
              <a:t>Régimen de </a:t>
            </a:r>
            <a:r>
              <a:rPr lang="es-ES" sz="1300" b="1" dirty="0" err="1">
                <a:solidFill>
                  <a:srgbClr val="035D66"/>
                </a:solidFill>
                <a:latin typeface="Lufga SemiBold" pitchFamily="2" charset="77"/>
              </a:rPr>
              <a:t>Cotutela</a:t>
            </a:r>
            <a:endParaRPr lang="es-ES" sz="1300" b="1" dirty="0">
              <a:solidFill>
                <a:srgbClr val="035D66"/>
              </a:solidFill>
              <a:latin typeface="Lufga SemiBold" pitchFamily="2" charset="77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AA7D6D99-F54C-D459-1831-31B4186576F9}"/>
              </a:ext>
            </a:extLst>
          </p:cNvPr>
          <p:cNvSpPr txBox="1"/>
          <p:nvPr/>
        </p:nvSpPr>
        <p:spPr>
          <a:xfrm>
            <a:off x="9033335" y="1839627"/>
            <a:ext cx="222528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300" b="1" dirty="0">
                <a:solidFill>
                  <a:srgbClr val="518792"/>
                </a:solidFill>
                <a:latin typeface="Lufga SemiBold" pitchFamily="2" charset="77"/>
              </a:rPr>
              <a:t>Autor/Autora:</a:t>
            </a:r>
          </a:p>
          <a:p>
            <a:r>
              <a:rPr lang="es-ES" sz="1300" dirty="0">
                <a:solidFill>
                  <a:srgbClr val="518792"/>
                </a:solidFill>
                <a:latin typeface="Lufga" pitchFamily="2" charset="77"/>
              </a:rPr>
              <a:t>Nombre Apellido Apellido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B40DC9A9-1DBA-E4D3-0FE4-7DB6F2B2EB4F}"/>
              </a:ext>
            </a:extLst>
          </p:cNvPr>
          <p:cNvSpPr txBox="1"/>
          <p:nvPr/>
        </p:nvSpPr>
        <p:spPr>
          <a:xfrm>
            <a:off x="9033335" y="2509111"/>
            <a:ext cx="2242922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300" b="1" dirty="0">
                <a:solidFill>
                  <a:srgbClr val="518792"/>
                </a:solidFill>
                <a:latin typeface="Lufga SemiBold" pitchFamily="2" charset="77"/>
              </a:rPr>
              <a:t>Director/a/es/as:</a:t>
            </a:r>
          </a:p>
          <a:p>
            <a:r>
              <a:rPr lang="es-ES" sz="1300" dirty="0">
                <a:solidFill>
                  <a:srgbClr val="518792"/>
                </a:solidFill>
                <a:latin typeface="Lufga" pitchFamily="2" charset="77"/>
              </a:rPr>
              <a:t>Nombre Apellido Apellido</a:t>
            </a:r>
          </a:p>
          <a:p>
            <a:r>
              <a:rPr lang="es-ES" sz="1300" dirty="0">
                <a:solidFill>
                  <a:srgbClr val="518792"/>
                </a:solidFill>
                <a:latin typeface="Lufga" pitchFamily="2" charset="77"/>
              </a:rPr>
              <a:t>Nombre Apellido Apellido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CCDFB9D5-1ABF-2EF6-1815-7CCADF930E9F}"/>
              </a:ext>
            </a:extLst>
          </p:cNvPr>
          <p:cNvSpPr txBox="1"/>
          <p:nvPr/>
        </p:nvSpPr>
        <p:spPr>
          <a:xfrm>
            <a:off x="9033335" y="3477939"/>
            <a:ext cx="245772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600" b="1" dirty="0">
                <a:solidFill>
                  <a:srgbClr val="518792"/>
                </a:solidFill>
                <a:latin typeface="Lufga SemiBold" pitchFamily="2" charset="77"/>
              </a:rPr>
              <a:t>Tesis Doctoral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085EB185-04D6-8F4E-862F-D9A57E5ACFAB}"/>
              </a:ext>
            </a:extLst>
          </p:cNvPr>
          <p:cNvSpPr txBox="1"/>
          <p:nvPr/>
        </p:nvSpPr>
        <p:spPr>
          <a:xfrm>
            <a:off x="9033335" y="4407500"/>
            <a:ext cx="5014514" cy="2169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000" b="1" dirty="0">
                <a:solidFill>
                  <a:srgbClr val="035D66"/>
                </a:solidFill>
                <a:latin typeface="Lufga SemiBold" pitchFamily="2" charset="77"/>
              </a:rPr>
              <a:t>TÍTULO EN CASTELLANO</a:t>
            </a:r>
          </a:p>
          <a:p>
            <a:r>
              <a:rPr lang="es-ES" sz="3000" b="1" dirty="0">
                <a:solidFill>
                  <a:srgbClr val="035D66"/>
                </a:solidFill>
                <a:latin typeface="Lufga SemiBold" pitchFamily="2" charset="77"/>
              </a:rPr>
              <a:t>Y EN MAYÚSCULAS</a:t>
            </a:r>
          </a:p>
          <a:p>
            <a:r>
              <a:rPr lang="es-ES" sz="1900" dirty="0">
                <a:solidFill>
                  <a:srgbClr val="518792"/>
                </a:solidFill>
                <a:latin typeface="Lufga Light" pitchFamily="2" charset="77"/>
              </a:rPr>
              <a:t>(Opcional Título en Inglés)</a:t>
            </a:r>
          </a:p>
          <a:p>
            <a:r>
              <a:rPr lang="es-ES" sz="2600" b="1" dirty="0">
                <a:solidFill>
                  <a:srgbClr val="518792"/>
                </a:solidFill>
                <a:latin typeface="Lufga SemiBold" pitchFamily="2" charset="77"/>
              </a:rPr>
              <a:t>PhD </a:t>
            </a:r>
            <a:r>
              <a:rPr lang="es-ES" sz="2600" b="1" dirty="0" err="1">
                <a:solidFill>
                  <a:srgbClr val="518792"/>
                </a:solidFill>
                <a:latin typeface="Lufga SemiBold" pitchFamily="2" charset="77"/>
              </a:rPr>
              <a:t>Thesis</a:t>
            </a:r>
            <a:endParaRPr lang="es-ES" sz="2600" b="1" dirty="0">
              <a:solidFill>
                <a:srgbClr val="518792"/>
              </a:solidFill>
              <a:latin typeface="Lufga SemiBold" pitchFamily="2" charset="77"/>
            </a:endParaRPr>
          </a:p>
          <a:p>
            <a:r>
              <a:rPr lang="es-ES" sz="3000" b="1" dirty="0">
                <a:solidFill>
                  <a:srgbClr val="035D66"/>
                </a:solidFill>
                <a:latin typeface="Lufga SemiBold" pitchFamily="2" charset="77"/>
              </a:rPr>
              <a:t>TITLE IN CAPITAL LETTERS</a:t>
            </a: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75670B70-87E4-2F36-4BFB-8C5259246D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8630" y="6595939"/>
            <a:ext cx="1143567" cy="250710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59758E92-9581-1D2A-5214-F4D8CB0384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1526" y="9338973"/>
            <a:ext cx="2906560" cy="441311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89FBC96B-3A54-3959-BC02-E704288D61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7068" y="9289722"/>
            <a:ext cx="3341989" cy="507422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AE3E52F8-F143-D74F-6982-FEC0C3E221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57319" y="9416433"/>
            <a:ext cx="469900" cy="254000"/>
          </a:xfrm>
          <a:prstGeom prst="rect">
            <a:avLst/>
          </a:prstGeom>
        </p:spPr>
      </p:pic>
      <p:sp>
        <p:nvSpPr>
          <p:cNvPr id="29" name="CuadroTexto 28">
            <a:extLst>
              <a:ext uri="{FF2B5EF4-FFF2-40B4-BE49-F238E27FC236}">
                <a16:creationId xmlns:a16="http://schemas.microsoft.com/office/drawing/2014/main" id="{AD773F97-F5A0-C75B-72E7-8D1950B2D6E0}"/>
              </a:ext>
            </a:extLst>
          </p:cNvPr>
          <p:cNvSpPr txBox="1"/>
          <p:nvPr/>
        </p:nvSpPr>
        <p:spPr>
          <a:xfrm>
            <a:off x="1195620" y="4901623"/>
            <a:ext cx="519302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RESUMEN EN CASTELLANO Y EN INGLÉS</a:t>
            </a:r>
          </a:p>
          <a:p>
            <a:pPr algn="just"/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Lorem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ipsum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dolor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sit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amet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,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consectetuer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adipiscing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elit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, sed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diam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nonummy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nibh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euismod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tincidunt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ut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laoreet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dolore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magna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aliquam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erat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volutpat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. Ut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wisi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enim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ad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minim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veniam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, quis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nostrud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exerci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tation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ullamcorper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suscipit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lobortis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nisl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ut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aliquip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ex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ea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commodo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consequat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.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Duis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autem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vel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eum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iriure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dolor in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hendrerit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in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vulputate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velit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esse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molestie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consequat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,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vel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illum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dolore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eu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feugiat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nulla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facilisis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at vero eros et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accumsan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et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iusto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odio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dignissim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qui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blandit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praesent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luptatum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zzril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delenit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augue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duis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dolore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te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feugait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nulla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facilisi.t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nulla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facilisis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at vero eros et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accumsan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et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iusto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odio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dignissim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qui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blandit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praesent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luptatum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zzril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delenit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augue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duis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dolore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te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feugait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nulla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facilisi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.</a:t>
            </a:r>
          </a:p>
          <a:p>
            <a:pPr algn="just"/>
            <a:endParaRPr lang="es-ES" sz="1100" dirty="0">
              <a:solidFill>
                <a:srgbClr val="518792"/>
              </a:solidFill>
              <a:latin typeface="Lufga" pitchFamily="2" charset="77"/>
            </a:endParaRPr>
          </a:p>
          <a:p>
            <a:pPr algn="just"/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Lorem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ipsum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dolor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sit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amet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,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cons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ectetuer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adipiscing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elit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, sed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diam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nonummy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nibh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euismod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tincidunt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ut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laoreet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dolore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magna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aliquam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erat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volutpat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. Ut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wisi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enim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ad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minim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veniam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, quis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nostrud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exerci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tation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ullamcorper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suscipit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lobortis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nisl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ut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aliquip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ex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ea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commodo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consequat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.</a:t>
            </a:r>
          </a:p>
          <a:p>
            <a:pPr algn="just"/>
            <a:endParaRPr lang="es-ES" sz="1100" dirty="0">
              <a:solidFill>
                <a:srgbClr val="518792"/>
              </a:solidFill>
              <a:latin typeface="Lufga" pitchFamily="2" charset="77"/>
            </a:endParaRPr>
          </a:p>
          <a:p>
            <a:pPr algn="just"/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Lorem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ipsum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dolor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sit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amet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,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consectetuer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adipiscing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elit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, sed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diam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nonummy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nibh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euismod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tincidunt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ut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laoreet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dolore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magna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aliquam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erat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volutpat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. Ut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wisi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enim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ad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minim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veniam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, quis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nostrud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exerci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tation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ullamcorper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suscipit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lobortis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nisl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ut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aliquip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ex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ea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commodo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consequat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.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Duis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autem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vel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eum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iriure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dolor in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hendrerit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in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vulputate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velit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esse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molestie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consequat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,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vel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illum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dolore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eu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feugiat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nulla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facilisis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at vero eros et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accumsan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et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iusto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odio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dignissim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qui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blandit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praesen</a:t>
            </a:r>
            <a:endParaRPr lang="es-ES" sz="1100" dirty="0">
              <a:solidFill>
                <a:srgbClr val="518792"/>
              </a:solidFill>
              <a:latin typeface="Lufga" pitchFamily="2" charset="77"/>
            </a:endParaRPr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342BA40E-9E59-FE3D-A0EA-38214E53DCFD}"/>
              </a:ext>
            </a:extLst>
          </p:cNvPr>
          <p:cNvSpPr/>
          <p:nvPr/>
        </p:nvSpPr>
        <p:spPr>
          <a:xfrm>
            <a:off x="1484292" y="997710"/>
            <a:ext cx="5060588" cy="3606948"/>
          </a:xfrm>
          <a:prstGeom prst="rect">
            <a:avLst/>
          </a:prstGeom>
          <a:solidFill>
            <a:srgbClr val="DEE4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24CCEC6B-961A-5E60-9736-5F514565EDD4}"/>
              </a:ext>
            </a:extLst>
          </p:cNvPr>
          <p:cNvSpPr/>
          <p:nvPr/>
        </p:nvSpPr>
        <p:spPr>
          <a:xfrm>
            <a:off x="1328057" y="1117452"/>
            <a:ext cx="5060588" cy="3606948"/>
          </a:xfrm>
          <a:prstGeom prst="rect">
            <a:avLst/>
          </a:prstGeom>
          <a:solidFill>
            <a:srgbClr val="5187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5A2CDB62-3313-CEB1-7200-92202AE86992}"/>
              </a:ext>
            </a:extLst>
          </p:cNvPr>
          <p:cNvSpPr txBox="1"/>
          <p:nvPr/>
        </p:nvSpPr>
        <p:spPr>
          <a:xfrm>
            <a:off x="13417927" y="9209903"/>
            <a:ext cx="2132315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" sz="1300" b="1" dirty="0">
                <a:solidFill>
                  <a:srgbClr val="518792"/>
                </a:solidFill>
                <a:latin typeface="Lufga SemiBold" pitchFamily="2" charset="77"/>
              </a:rPr>
              <a:t>Universidad de </a:t>
            </a:r>
            <a:r>
              <a:rPr lang="es-ES" sz="1300" b="1" dirty="0" err="1">
                <a:solidFill>
                  <a:srgbClr val="518792"/>
                </a:solidFill>
                <a:latin typeface="Lufga SemiBold" pitchFamily="2" charset="77"/>
              </a:rPr>
              <a:t>Cotutela</a:t>
            </a:r>
            <a:endParaRPr lang="es-ES" sz="1300" b="1" dirty="0">
              <a:solidFill>
                <a:srgbClr val="518792"/>
              </a:solidFill>
              <a:latin typeface="Lufga SemiBold" pitchFamily="2" charset="77"/>
            </a:endParaRPr>
          </a:p>
          <a:p>
            <a:pPr algn="r"/>
            <a:r>
              <a:rPr lang="es-ES" sz="1300" b="1" dirty="0">
                <a:solidFill>
                  <a:srgbClr val="518792"/>
                </a:solidFill>
                <a:latin typeface="Lufga SemiBold" pitchFamily="2" charset="77"/>
              </a:rPr>
              <a:t>Universidad de </a:t>
            </a:r>
            <a:r>
              <a:rPr lang="es-ES" sz="1300" b="1" dirty="0" err="1">
                <a:solidFill>
                  <a:srgbClr val="518792"/>
                </a:solidFill>
                <a:latin typeface="Lufga SemiBold" pitchFamily="2" charset="77"/>
              </a:rPr>
              <a:t>Cotutela</a:t>
            </a:r>
            <a:endParaRPr lang="es-ES" sz="1300" b="1" dirty="0">
              <a:solidFill>
                <a:srgbClr val="518792"/>
              </a:solidFill>
              <a:latin typeface="Lufga SemiBold" pitchFamily="2" charset="77"/>
            </a:endParaRPr>
          </a:p>
          <a:p>
            <a:pPr algn="r"/>
            <a:r>
              <a:rPr lang="es-ES" sz="1300" b="1" dirty="0">
                <a:solidFill>
                  <a:srgbClr val="518792"/>
                </a:solidFill>
                <a:latin typeface="Lufga SemiBold" pitchFamily="2" charset="77"/>
              </a:rPr>
              <a:t>Universidad de </a:t>
            </a:r>
            <a:r>
              <a:rPr lang="es-ES" sz="1300" b="1" dirty="0" err="1">
                <a:solidFill>
                  <a:srgbClr val="518792"/>
                </a:solidFill>
                <a:latin typeface="Lufga SemiBold" pitchFamily="2" charset="77"/>
              </a:rPr>
              <a:t>Cotutela</a:t>
            </a:r>
            <a:endParaRPr lang="es-ES" sz="1300" b="1" dirty="0">
              <a:solidFill>
                <a:srgbClr val="518792"/>
              </a:solidFill>
              <a:latin typeface="Lufga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72597518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666A80E0529A74081D01EB95296C6E8" ma:contentTypeVersion="3" ma:contentTypeDescription="Crear nuevo documento." ma:contentTypeScope="" ma:versionID="d6d8649c3e2ed38de42826aa1f55f491">
  <xsd:schema xmlns:xsd="http://www.w3.org/2001/XMLSchema" xmlns:xs="http://www.w3.org/2001/XMLSchema" xmlns:p="http://schemas.microsoft.com/office/2006/metadata/properties" xmlns:ns1="http://schemas.microsoft.com/sharepoint/v3" xmlns:ns2="eaf55fb8-00c1-4942-82d1-c34335fc4fc9" targetNamespace="http://schemas.microsoft.com/office/2006/metadata/properties" ma:root="true" ma:fieldsID="fb5c7a1940a5c6e819aa220ea5806b28" ns1:_="" ns2:_="">
    <xsd:import namespace="http://schemas.microsoft.com/sharepoint/v3"/>
    <xsd:import namespace="eaf55fb8-00c1-4942-82d1-c34335fc4fc9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Fecha de inicio programada" ma:description="Fecha de inicio programada es una columna del sitio que crea la característica Publicación. Se usa para especificar la fecha y la hora a la que esta página se presentará por primera vez a los visitantes del sitio." ma:hidden="true" ma:internalName="PublishingStartDate">
      <xsd:simpleType>
        <xsd:restriction base="dms:Unknown"/>
      </xsd:simpleType>
    </xsd:element>
    <xsd:element name="PublishingExpirationDate" ma:index="9" nillable="true" ma:displayName="Fecha de finalización programada" ma:description="Fecha de finalización programada es una columna del sitio que crea la característica Publicación. Se usa para especificar la fecha y la hora a la que esta página dejará de presentarse a los visitantes del sitio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f55fb8-00c1-4942-82d1-c34335fc4fc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8DBEEFD5-96B1-4D44-9CFA-33439888F749}"/>
</file>

<file path=customXml/itemProps2.xml><?xml version="1.0" encoding="utf-8"?>
<ds:datastoreItem xmlns:ds="http://schemas.openxmlformats.org/officeDocument/2006/customXml" ds:itemID="{0598B4B6-DBEF-4EE0-9EF5-50914B8439B1}"/>
</file>

<file path=customXml/itemProps3.xml><?xml version="1.0" encoding="utf-8"?>
<ds:datastoreItem xmlns:ds="http://schemas.openxmlformats.org/officeDocument/2006/customXml" ds:itemID="{0520E0CF-491D-4EC2-9E1C-95E51FB29B51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</TotalTime>
  <Words>333</Words>
  <Application>Microsoft Macintosh PowerPoint</Application>
  <PresentationFormat>Personalizado</PresentationFormat>
  <Paragraphs>29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Lufga</vt:lpstr>
      <vt:lpstr>Lufga Light</vt:lpstr>
      <vt:lpstr>Lufga SemiBold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Microsoft Office User</cp:lastModifiedBy>
  <cp:revision>4</cp:revision>
  <dcterms:created xsi:type="dcterms:W3CDTF">2024-03-14T12:25:34Z</dcterms:created>
  <dcterms:modified xsi:type="dcterms:W3CDTF">2024-03-14T12:47:44Z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0x010100C666A80E0529A74081D01EB95296C6E8</vt:lpwstr>
  </property>
</Properties>
</file>