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9845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5"/>
  </p:normalViewPr>
  <p:slideViewPr>
    <p:cSldViewPr snapToGrid="0">
      <p:cViewPr varScale="1">
        <p:scale>
          <a:sx n="122" d="100"/>
          <a:sy n="122" d="100"/>
        </p:scale>
        <p:origin x="1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841" y="1767462"/>
            <a:ext cx="13586857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067" y="5672376"/>
            <a:ext cx="11988404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24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8936" y="574987"/>
            <a:ext cx="3446666" cy="9152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8938" y="574987"/>
            <a:ext cx="10140191" cy="9152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7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3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13" y="2692444"/>
            <a:ext cx="1378666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13" y="7227345"/>
            <a:ext cx="1378666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6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937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2172" y="2874937"/>
            <a:ext cx="6793429" cy="6852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574990"/>
            <a:ext cx="13786664" cy="2087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021" y="2647443"/>
            <a:ext cx="6762208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021" y="3944914"/>
            <a:ext cx="6762208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2173" y="2647443"/>
            <a:ext cx="6795511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92173" y="3944914"/>
            <a:ext cx="6795511" cy="58023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3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9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5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511" y="1554968"/>
            <a:ext cx="8092172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9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9" y="719984"/>
            <a:ext cx="5155430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95511" y="1554968"/>
            <a:ext cx="8092172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019" y="3239929"/>
            <a:ext cx="5155430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937" y="574990"/>
            <a:ext cx="1378666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37" y="2874937"/>
            <a:ext cx="1378666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937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4878" y="10009783"/>
            <a:ext cx="539478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080" y="10009783"/>
            <a:ext cx="359652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5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7" y="588395"/>
            <a:ext cx="14856744" cy="96229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319" y="1218861"/>
            <a:ext cx="723900" cy="2413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7631434" y="818751"/>
            <a:ext cx="72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1000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7681930" y="1192926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6092551" y="5169049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200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9033335" y="262194"/>
            <a:ext cx="3273653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44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944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074" y="348571"/>
            <a:ext cx="1143567" cy="2507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4538515" y="33203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9033335" y="610918"/>
            <a:ext cx="55819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035D66"/>
                </a:solidFill>
                <a:latin typeface="Lufga SemiBold" pitchFamily="2" charset="77"/>
              </a:rPr>
              <a:t>Programa de Doctorado Interuniversitario en </a:t>
            </a:r>
            <a:r>
              <a:rPr lang="es-ES" sz="1300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9033335" y="1839627"/>
            <a:ext cx="22252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9033335" y="2509111"/>
            <a:ext cx="22429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300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9033335" y="3477939"/>
            <a:ext cx="2457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9033335" y="4407500"/>
            <a:ext cx="50145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900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600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600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600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3000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292" y="6595939"/>
            <a:ext cx="1143567" cy="2507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26" y="9338973"/>
            <a:ext cx="2906560" cy="44131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68" y="9289722"/>
            <a:ext cx="3341989" cy="5074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319" y="9416433"/>
            <a:ext cx="469900" cy="2540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195620" y="4901623"/>
            <a:ext cx="519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1100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1100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1100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484292" y="997710"/>
            <a:ext cx="5060588" cy="3606948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328057" y="1117452"/>
            <a:ext cx="5060588" cy="3606948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2CDB62-3313-CEB1-7200-92202AE86992}"/>
              </a:ext>
            </a:extLst>
          </p:cNvPr>
          <p:cNvSpPr txBox="1"/>
          <p:nvPr/>
        </p:nvSpPr>
        <p:spPr>
          <a:xfrm>
            <a:off x="13366567" y="9296991"/>
            <a:ext cx="21836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Universidad Participante</a:t>
            </a:r>
          </a:p>
          <a:p>
            <a:pPr algn="r"/>
            <a:r>
              <a:rPr lang="es-ES" sz="1300" b="1" dirty="0">
                <a:solidFill>
                  <a:srgbClr val="518792"/>
                </a:solidFill>
                <a:latin typeface="Lufga SemiBold" pitchFamily="2" charset="77"/>
              </a:rPr>
              <a:t>Universidad Participante</a:t>
            </a:r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29FBC0-9037-403F-942E-105DF3AA8AFB}"/>
</file>

<file path=customXml/itemProps2.xml><?xml version="1.0" encoding="utf-8"?>
<ds:datastoreItem xmlns:ds="http://schemas.openxmlformats.org/officeDocument/2006/customXml" ds:itemID="{CD2FC0BC-1B5B-4CD5-89FD-75B00A0CBAD1}"/>
</file>

<file path=customXml/itemProps3.xml><?xml version="1.0" encoding="utf-8"?>
<ds:datastoreItem xmlns:ds="http://schemas.openxmlformats.org/officeDocument/2006/customXml" ds:itemID="{86859232-81B2-4CDC-BEF9-4C6A9E3BE2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325</Words>
  <Application>Microsoft Macintosh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2024-03-14T12:25:34Z</dcterms:created>
  <dcterms:modified xsi:type="dcterms:W3CDTF">2024-03-14T12:47:51Z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