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4111288" cy="9575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4E6"/>
    <a:srgbClr val="518792"/>
    <a:srgbClr val="03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07"/>
  </p:normalViewPr>
  <p:slideViewPr>
    <p:cSldViewPr snapToGrid="0">
      <p:cViewPr varScale="1">
        <p:scale>
          <a:sx n="88" d="100"/>
          <a:sy n="88" d="100"/>
        </p:scale>
        <p:origin x="1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347" y="1567151"/>
            <a:ext cx="11994595" cy="3333797"/>
          </a:xfrm>
        </p:spPr>
        <p:txBody>
          <a:bodyPr anchor="b"/>
          <a:lstStyle>
            <a:lvl1pPr algn="ctr">
              <a:defRPr sz="8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911" y="5029512"/>
            <a:ext cx="10583466" cy="2311934"/>
          </a:xfrm>
        </p:spPr>
        <p:txBody>
          <a:bodyPr/>
          <a:lstStyle>
            <a:lvl1pPr marL="0" indent="0" algn="ctr">
              <a:buNone/>
              <a:defRPr sz="3351"/>
            </a:lvl1pPr>
            <a:lvl2pPr marL="638388" indent="0" algn="ctr">
              <a:buNone/>
              <a:defRPr sz="2793"/>
            </a:lvl2pPr>
            <a:lvl3pPr marL="1276777" indent="0" algn="ctr">
              <a:buNone/>
              <a:defRPr sz="2513"/>
            </a:lvl3pPr>
            <a:lvl4pPr marL="1915165" indent="0" algn="ctr">
              <a:buNone/>
              <a:defRPr sz="2234"/>
            </a:lvl4pPr>
            <a:lvl5pPr marL="2553553" indent="0" algn="ctr">
              <a:buNone/>
              <a:defRPr sz="2234"/>
            </a:lvl5pPr>
            <a:lvl6pPr marL="3191942" indent="0" algn="ctr">
              <a:buNone/>
              <a:defRPr sz="2234"/>
            </a:lvl6pPr>
            <a:lvl7pPr marL="3830330" indent="0" algn="ctr">
              <a:buNone/>
              <a:defRPr sz="2234"/>
            </a:lvl7pPr>
            <a:lvl8pPr marL="4468719" indent="0" algn="ctr">
              <a:buNone/>
              <a:defRPr sz="2234"/>
            </a:lvl8pPr>
            <a:lvl9pPr marL="5107107" indent="0" algn="ctr">
              <a:buNone/>
              <a:defRPr sz="223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84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61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8391" y="509823"/>
            <a:ext cx="3042746" cy="811504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152" y="509823"/>
            <a:ext cx="8951848" cy="811504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88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98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02" y="2387303"/>
            <a:ext cx="12170986" cy="3983266"/>
          </a:xfrm>
        </p:spPr>
        <p:txBody>
          <a:bodyPr anchor="b"/>
          <a:lstStyle>
            <a:lvl1pPr>
              <a:defRPr sz="8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02" y="6408252"/>
            <a:ext cx="12170986" cy="2094706"/>
          </a:xfrm>
        </p:spPr>
        <p:txBody>
          <a:bodyPr/>
          <a:lstStyle>
            <a:lvl1pPr marL="0" indent="0">
              <a:buNone/>
              <a:defRPr sz="3351">
                <a:solidFill>
                  <a:schemeClr val="tx1"/>
                </a:solidFill>
              </a:defRPr>
            </a:lvl1pPr>
            <a:lvl2pPr marL="638388" indent="0">
              <a:buNone/>
              <a:defRPr sz="2793">
                <a:solidFill>
                  <a:schemeClr val="tx1">
                    <a:tint val="75000"/>
                  </a:schemeClr>
                </a:solidFill>
              </a:defRPr>
            </a:lvl2pPr>
            <a:lvl3pPr marL="1276777" indent="0">
              <a:buNone/>
              <a:defRPr sz="2513">
                <a:solidFill>
                  <a:schemeClr val="tx1">
                    <a:tint val="75000"/>
                  </a:schemeClr>
                </a:solidFill>
              </a:defRPr>
            </a:lvl3pPr>
            <a:lvl4pPr marL="1915165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4pPr>
            <a:lvl5pPr marL="2553553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5pPr>
            <a:lvl6pPr marL="3191942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6pPr>
            <a:lvl7pPr marL="3830330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7pPr>
            <a:lvl8pPr marL="4468719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8pPr>
            <a:lvl9pPr marL="5107107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16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151" y="2549113"/>
            <a:ext cx="5997297" cy="6075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840" y="2549113"/>
            <a:ext cx="5997297" cy="6075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10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509825"/>
            <a:ext cx="12170986" cy="18508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91" y="2347402"/>
            <a:ext cx="5969735" cy="1150425"/>
          </a:xfrm>
        </p:spPr>
        <p:txBody>
          <a:bodyPr anchor="b"/>
          <a:lstStyle>
            <a:lvl1pPr marL="0" indent="0">
              <a:buNone/>
              <a:defRPr sz="3351" b="1"/>
            </a:lvl1pPr>
            <a:lvl2pPr marL="638388" indent="0">
              <a:buNone/>
              <a:defRPr sz="2793" b="1"/>
            </a:lvl2pPr>
            <a:lvl3pPr marL="1276777" indent="0">
              <a:buNone/>
              <a:defRPr sz="2513" b="1"/>
            </a:lvl3pPr>
            <a:lvl4pPr marL="1915165" indent="0">
              <a:buNone/>
              <a:defRPr sz="2234" b="1"/>
            </a:lvl4pPr>
            <a:lvl5pPr marL="2553553" indent="0">
              <a:buNone/>
              <a:defRPr sz="2234" b="1"/>
            </a:lvl5pPr>
            <a:lvl6pPr marL="3191942" indent="0">
              <a:buNone/>
              <a:defRPr sz="2234" b="1"/>
            </a:lvl6pPr>
            <a:lvl7pPr marL="3830330" indent="0">
              <a:buNone/>
              <a:defRPr sz="2234" b="1"/>
            </a:lvl7pPr>
            <a:lvl8pPr marL="4468719" indent="0">
              <a:buNone/>
              <a:defRPr sz="2234" b="1"/>
            </a:lvl8pPr>
            <a:lvl9pPr marL="5107107" indent="0">
              <a:buNone/>
              <a:defRPr sz="22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991" y="3497827"/>
            <a:ext cx="5969735" cy="51447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3841" y="2347402"/>
            <a:ext cx="5999135" cy="1150425"/>
          </a:xfrm>
        </p:spPr>
        <p:txBody>
          <a:bodyPr anchor="b"/>
          <a:lstStyle>
            <a:lvl1pPr marL="0" indent="0">
              <a:buNone/>
              <a:defRPr sz="3351" b="1"/>
            </a:lvl1pPr>
            <a:lvl2pPr marL="638388" indent="0">
              <a:buNone/>
              <a:defRPr sz="2793" b="1"/>
            </a:lvl2pPr>
            <a:lvl3pPr marL="1276777" indent="0">
              <a:buNone/>
              <a:defRPr sz="2513" b="1"/>
            </a:lvl3pPr>
            <a:lvl4pPr marL="1915165" indent="0">
              <a:buNone/>
              <a:defRPr sz="2234" b="1"/>
            </a:lvl4pPr>
            <a:lvl5pPr marL="2553553" indent="0">
              <a:buNone/>
              <a:defRPr sz="2234" b="1"/>
            </a:lvl5pPr>
            <a:lvl6pPr marL="3191942" indent="0">
              <a:buNone/>
              <a:defRPr sz="2234" b="1"/>
            </a:lvl6pPr>
            <a:lvl7pPr marL="3830330" indent="0">
              <a:buNone/>
              <a:defRPr sz="2234" b="1"/>
            </a:lvl7pPr>
            <a:lvl8pPr marL="4468719" indent="0">
              <a:buNone/>
              <a:defRPr sz="2234" b="1"/>
            </a:lvl8pPr>
            <a:lvl9pPr marL="5107107" indent="0">
              <a:buNone/>
              <a:defRPr sz="22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3841" y="3497827"/>
            <a:ext cx="5999135" cy="51447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14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5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57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638387"/>
            <a:ext cx="4551258" cy="2234353"/>
          </a:xfrm>
        </p:spPr>
        <p:txBody>
          <a:bodyPr anchor="b"/>
          <a:lstStyle>
            <a:lvl1pPr>
              <a:defRPr sz="44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135" y="1378740"/>
            <a:ext cx="7143840" cy="6805025"/>
          </a:xfrm>
        </p:spPr>
        <p:txBody>
          <a:bodyPr/>
          <a:lstStyle>
            <a:lvl1pPr>
              <a:defRPr sz="4468"/>
            </a:lvl1pPr>
            <a:lvl2pPr>
              <a:defRPr sz="3910"/>
            </a:lvl2pPr>
            <a:lvl3pPr>
              <a:defRPr sz="3351"/>
            </a:lvl3pPr>
            <a:lvl4pPr>
              <a:defRPr sz="2793"/>
            </a:lvl4pPr>
            <a:lvl5pPr>
              <a:defRPr sz="2793"/>
            </a:lvl5pPr>
            <a:lvl6pPr>
              <a:defRPr sz="2793"/>
            </a:lvl6pPr>
            <a:lvl7pPr>
              <a:defRPr sz="2793"/>
            </a:lvl7pPr>
            <a:lvl8pPr>
              <a:defRPr sz="2793"/>
            </a:lvl8pPr>
            <a:lvl9pPr>
              <a:defRPr sz="279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89" y="2872740"/>
            <a:ext cx="4551258" cy="5322106"/>
          </a:xfrm>
        </p:spPr>
        <p:txBody>
          <a:bodyPr/>
          <a:lstStyle>
            <a:lvl1pPr marL="0" indent="0">
              <a:buNone/>
              <a:defRPr sz="2234"/>
            </a:lvl1pPr>
            <a:lvl2pPr marL="638388" indent="0">
              <a:buNone/>
              <a:defRPr sz="1955"/>
            </a:lvl2pPr>
            <a:lvl3pPr marL="1276777" indent="0">
              <a:buNone/>
              <a:defRPr sz="1676"/>
            </a:lvl3pPr>
            <a:lvl4pPr marL="1915165" indent="0">
              <a:buNone/>
              <a:defRPr sz="1396"/>
            </a:lvl4pPr>
            <a:lvl5pPr marL="2553553" indent="0">
              <a:buNone/>
              <a:defRPr sz="1396"/>
            </a:lvl5pPr>
            <a:lvl6pPr marL="3191942" indent="0">
              <a:buNone/>
              <a:defRPr sz="1396"/>
            </a:lvl6pPr>
            <a:lvl7pPr marL="3830330" indent="0">
              <a:buNone/>
              <a:defRPr sz="1396"/>
            </a:lvl7pPr>
            <a:lvl8pPr marL="4468719" indent="0">
              <a:buNone/>
              <a:defRPr sz="1396"/>
            </a:lvl8pPr>
            <a:lvl9pPr marL="5107107" indent="0">
              <a:buNone/>
              <a:defRPr sz="1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06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638387"/>
            <a:ext cx="4551258" cy="2234353"/>
          </a:xfrm>
        </p:spPr>
        <p:txBody>
          <a:bodyPr anchor="b"/>
          <a:lstStyle>
            <a:lvl1pPr>
              <a:defRPr sz="44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135" y="1378740"/>
            <a:ext cx="7143840" cy="6805025"/>
          </a:xfrm>
        </p:spPr>
        <p:txBody>
          <a:bodyPr anchor="t"/>
          <a:lstStyle>
            <a:lvl1pPr marL="0" indent="0">
              <a:buNone/>
              <a:defRPr sz="4468"/>
            </a:lvl1pPr>
            <a:lvl2pPr marL="638388" indent="0">
              <a:buNone/>
              <a:defRPr sz="3910"/>
            </a:lvl2pPr>
            <a:lvl3pPr marL="1276777" indent="0">
              <a:buNone/>
              <a:defRPr sz="3351"/>
            </a:lvl3pPr>
            <a:lvl4pPr marL="1915165" indent="0">
              <a:buNone/>
              <a:defRPr sz="2793"/>
            </a:lvl4pPr>
            <a:lvl5pPr marL="2553553" indent="0">
              <a:buNone/>
              <a:defRPr sz="2793"/>
            </a:lvl5pPr>
            <a:lvl6pPr marL="3191942" indent="0">
              <a:buNone/>
              <a:defRPr sz="2793"/>
            </a:lvl6pPr>
            <a:lvl7pPr marL="3830330" indent="0">
              <a:buNone/>
              <a:defRPr sz="2793"/>
            </a:lvl7pPr>
            <a:lvl8pPr marL="4468719" indent="0">
              <a:buNone/>
              <a:defRPr sz="2793"/>
            </a:lvl8pPr>
            <a:lvl9pPr marL="5107107" indent="0">
              <a:buNone/>
              <a:defRPr sz="279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89" y="2872740"/>
            <a:ext cx="4551258" cy="5322106"/>
          </a:xfrm>
        </p:spPr>
        <p:txBody>
          <a:bodyPr/>
          <a:lstStyle>
            <a:lvl1pPr marL="0" indent="0">
              <a:buNone/>
              <a:defRPr sz="2234"/>
            </a:lvl1pPr>
            <a:lvl2pPr marL="638388" indent="0">
              <a:buNone/>
              <a:defRPr sz="1955"/>
            </a:lvl2pPr>
            <a:lvl3pPr marL="1276777" indent="0">
              <a:buNone/>
              <a:defRPr sz="1676"/>
            </a:lvl3pPr>
            <a:lvl4pPr marL="1915165" indent="0">
              <a:buNone/>
              <a:defRPr sz="1396"/>
            </a:lvl4pPr>
            <a:lvl5pPr marL="2553553" indent="0">
              <a:buNone/>
              <a:defRPr sz="1396"/>
            </a:lvl5pPr>
            <a:lvl6pPr marL="3191942" indent="0">
              <a:buNone/>
              <a:defRPr sz="1396"/>
            </a:lvl6pPr>
            <a:lvl7pPr marL="3830330" indent="0">
              <a:buNone/>
              <a:defRPr sz="1396"/>
            </a:lvl7pPr>
            <a:lvl8pPr marL="4468719" indent="0">
              <a:buNone/>
              <a:defRPr sz="1396"/>
            </a:lvl8pPr>
            <a:lvl9pPr marL="5107107" indent="0">
              <a:buNone/>
              <a:defRPr sz="1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78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151" y="509825"/>
            <a:ext cx="12170986" cy="1850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151" y="2549113"/>
            <a:ext cx="12170986" cy="607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0151" y="8875350"/>
            <a:ext cx="317504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4364" y="8875350"/>
            <a:ext cx="476256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6097" y="8875350"/>
            <a:ext cx="317504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23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76777" rtl="0" eaLnBrk="1" latinLnBrk="0" hangingPunct="1">
        <a:lnSpc>
          <a:spcPct val="90000"/>
        </a:lnSpc>
        <a:spcBef>
          <a:spcPct val="0"/>
        </a:spcBef>
        <a:buNone/>
        <a:defRPr sz="61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194" indent="-319194" algn="l" defTabSz="1276777" rtl="0" eaLnBrk="1" latinLnBrk="0" hangingPunct="1">
        <a:lnSpc>
          <a:spcPct val="90000"/>
        </a:lnSpc>
        <a:spcBef>
          <a:spcPts val="1396"/>
        </a:spcBef>
        <a:buFont typeface="Arial" panose="020B0604020202020204" pitchFamily="34" charset="0"/>
        <a:buChar char="•"/>
        <a:defRPr sz="3910" kern="1200">
          <a:solidFill>
            <a:schemeClr val="tx1"/>
          </a:solidFill>
          <a:latin typeface="+mn-lt"/>
          <a:ea typeface="+mn-ea"/>
          <a:cs typeface="+mn-cs"/>
        </a:defRPr>
      </a:lvl1pPr>
      <a:lvl2pPr marL="957583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2pPr>
      <a:lvl3pPr marL="1595971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3pPr>
      <a:lvl4pPr marL="2234359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4pPr>
      <a:lvl5pPr marL="2872748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5pPr>
      <a:lvl6pPr marL="3511136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6pPr>
      <a:lvl7pPr marL="4149524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7pPr>
      <a:lvl8pPr marL="4787913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8pPr>
      <a:lvl9pPr marL="5426301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1pPr>
      <a:lvl2pPr marL="638388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2pPr>
      <a:lvl3pPr marL="1276777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3pPr>
      <a:lvl4pPr marL="1915165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4pPr>
      <a:lvl5pPr marL="2553553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5pPr>
      <a:lvl6pPr marL="3191942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6pPr>
      <a:lvl7pPr marL="3830330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7pPr>
      <a:lvl8pPr marL="4468719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8pPr>
      <a:lvl9pPr marL="5107107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89E3F-30FD-7335-00E3-292191FD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3" y="540279"/>
            <a:ext cx="13115662" cy="84952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63C5D3-30D6-1232-0F74-18AF3808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112" y="1096859"/>
            <a:ext cx="639065" cy="2130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BB4F5-E54E-CAE8-4451-B374B17B84AC}"/>
              </a:ext>
            </a:extLst>
          </p:cNvPr>
          <p:cNvSpPr txBox="1"/>
          <p:nvPr/>
        </p:nvSpPr>
        <p:spPr>
          <a:xfrm>
            <a:off x="6727670" y="743639"/>
            <a:ext cx="655949" cy="36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83" b="1" dirty="0">
                <a:solidFill>
                  <a:srgbClr val="035D66"/>
                </a:solidFill>
                <a:latin typeface="Lufga SemiBold" pitchFamily="2" charset="77"/>
              </a:rPr>
              <a:t>Tesis</a:t>
            </a:r>
          </a:p>
          <a:p>
            <a:pPr algn="ctr"/>
            <a:r>
              <a:rPr lang="es-ES" sz="883" b="1" dirty="0">
                <a:solidFill>
                  <a:srgbClr val="035D66"/>
                </a:solidFill>
                <a:latin typeface="Lufga SemiBold" pitchFamily="2" charset="77"/>
              </a:rPr>
              <a:t>Doctoral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192EA-1E31-2BEC-0516-C709FE0C640C}"/>
              </a:ext>
            </a:extLst>
          </p:cNvPr>
          <p:cNvSpPr txBox="1"/>
          <p:nvPr/>
        </p:nvSpPr>
        <p:spPr>
          <a:xfrm>
            <a:off x="6770953" y="1073964"/>
            <a:ext cx="569388" cy="28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36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983F36-BF8E-EEB5-8D2A-44719CB954F6}"/>
              </a:ext>
            </a:extLst>
          </p:cNvPr>
          <p:cNvSpPr txBox="1"/>
          <p:nvPr/>
        </p:nvSpPr>
        <p:spPr>
          <a:xfrm rot="16200000">
            <a:off x="5367522" y="4578741"/>
            <a:ext cx="3376245" cy="418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9" b="1" dirty="0">
                <a:solidFill>
                  <a:srgbClr val="035D66"/>
                </a:solidFill>
                <a:latin typeface="Lufga SemiBold" pitchFamily="2" charset="77"/>
              </a:rPr>
              <a:t>TÍTULO EN CASTELLANO Y EN MAYÚSCULAS</a:t>
            </a:r>
          </a:p>
          <a:p>
            <a:pPr algn="ctr"/>
            <a:r>
              <a:rPr lang="es-ES" sz="1059" i="1" dirty="0">
                <a:solidFill>
                  <a:srgbClr val="035D66"/>
                </a:solidFill>
                <a:latin typeface="Lufga" pitchFamily="2" charset="77"/>
              </a:rPr>
              <a:t>TÍTULO EN INGLÉS Y EN MAYÚSCULAS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9FBE-2916-62EE-5C46-A3A8EE537852}"/>
              </a:ext>
            </a:extLst>
          </p:cNvPr>
          <p:cNvSpPr txBox="1"/>
          <p:nvPr/>
        </p:nvSpPr>
        <p:spPr>
          <a:xfrm>
            <a:off x="7974707" y="252306"/>
            <a:ext cx="2938625" cy="35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16" dirty="0">
                <a:solidFill>
                  <a:srgbClr val="035D66"/>
                </a:solidFill>
                <a:latin typeface="Lufga Light" pitchFamily="2" charset="77"/>
              </a:rPr>
              <a:t>Universidad de </a:t>
            </a:r>
            <a:r>
              <a:rPr lang="es-ES" sz="1716" b="1" dirty="0">
                <a:solidFill>
                  <a:srgbClr val="035D66"/>
                </a:solidFill>
                <a:latin typeface="Lufga SemiBold" pitchFamily="2" charset="77"/>
              </a:rPr>
              <a:t>Cantabria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CEB3CF-D7FB-3E2B-C845-D17964A5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924" y="328560"/>
            <a:ext cx="1009551" cy="22132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2500-222F-A1A2-6E52-31BAB49DF15D}"/>
              </a:ext>
            </a:extLst>
          </p:cNvPr>
          <p:cNvSpPr txBox="1"/>
          <p:nvPr/>
        </p:nvSpPr>
        <p:spPr>
          <a:xfrm>
            <a:off x="12824005" y="313960"/>
            <a:ext cx="569388" cy="28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36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5C5B31-5531-557D-16CB-BF8A793C7B9E}"/>
              </a:ext>
            </a:extLst>
          </p:cNvPr>
          <p:cNvSpPr txBox="1"/>
          <p:nvPr/>
        </p:nvSpPr>
        <p:spPr>
          <a:xfrm>
            <a:off x="7974706" y="560162"/>
            <a:ext cx="3740126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035D66"/>
                </a:solidFill>
                <a:latin typeface="Lufga SemiBold" pitchFamily="2" charset="77"/>
              </a:rPr>
              <a:t>Programa de Doctorado en </a:t>
            </a:r>
            <a:r>
              <a:rPr lang="es-ES" sz="1148" dirty="0">
                <a:solidFill>
                  <a:srgbClr val="035D66"/>
                </a:solidFill>
                <a:latin typeface="Lufga Light" pitchFamily="2" charset="77"/>
              </a:rPr>
              <a:t>Nombre del Programa</a:t>
            </a:r>
            <a:endParaRPr lang="es-ES" sz="1148" b="1" dirty="0">
              <a:solidFill>
                <a:srgbClr val="035D66"/>
              </a:solidFill>
              <a:latin typeface="Lufga SemiBold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D6D99-F54C-D459-1831-31B4186576F9}"/>
              </a:ext>
            </a:extLst>
          </p:cNvPr>
          <p:cNvSpPr txBox="1"/>
          <p:nvPr/>
        </p:nvSpPr>
        <p:spPr>
          <a:xfrm>
            <a:off x="7974706" y="1644878"/>
            <a:ext cx="1994457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Autor/Autora: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0DC9A9-1DBA-E4D3-0FE4-7DB6F2B2EB4F}"/>
              </a:ext>
            </a:extLst>
          </p:cNvPr>
          <p:cNvSpPr txBox="1"/>
          <p:nvPr/>
        </p:nvSpPr>
        <p:spPr>
          <a:xfrm>
            <a:off x="7974706" y="2235904"/>
            <a:ext cx="1994457" cy="622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Director/a/es/as: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DFB9D5-1ABF-2EF6-1815-7CCADF930E9F}"/>
              </a:ext>
            </a:extLst>
          </p:cNvPr>
          <p:cNvSpPr txBox="1"/>
          <p:nvPr/>
        </p:nvSpPr>
        <p:spPr>
          <a:xfrm>
            <a:off x="7974706" y="3091194"/>
            <a:ext cx="2191626" cy="44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95" b="1" dirty="0">
                <a:solidFill>
                  <a:srgbClr val="518792"/>
                </a:solidFill>
                <a:latin typeface="Lufga SemiBold" pitchFamily="2" charset="77"/>
              </a:rPr>
              <a:t>Tesis Doctoral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EB185-04D6-8F4E-862F-D9A57E5ACFAB}"/>
              </a:ext>
            </a:extLst>
          </p:cNvPr>
          <p:cNvSpPr txBox="1"/>
          <p:nvPr/>
        </p:nvSpPr>
        <p:spPr>
          <a:xfrm>
            <a:off x="7974707" y="3911817"/>
            <a:ext cx="4450257" cy="1926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TÍTULO EN CASTELLANO</a:t>
            </a:r>
          </a:p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Y EN MAYÚSCULAS</a:t>
            </a:r>
          </a:p>
          <a:p>
            <a:r>
              <a:rPr lang="es-ES" sz="1677" dirty="0">
                <a:solidFill>
                  <a:srgbClr val="518792"/>
                </a:solidFill>
                <a:latin typeface="Lufga Light" pitchFamily="2" charset="77"/>
              </a:rPr>
              <a:t>(Opcional Título en Inglés)</a:t>
            </a:r>
          </a:p>
          <a:p>
            <a:r>
              <a:rPr lang="es-ES" sz="2295" b="1" dirty="0">
                <a:solidFill>
                  <a:srgbClr val="518792"/>
                </a:solidFill>
                <a:latin typeface="Lufga SemiBold" pitchFamily="2" charset="77"/>
              </a:rPr>
              <a:t>PhD </a:t>
            </a:r>
            <a:r>
              <a:rPr lang="es-ES" sz="2295" b="1" dirty="0" err="1">
                <a:solidFill>
                  <a:srgbClr val="518792"/>
                </a:solidFill>
                <a:latin typeface="Lufga SemiBold" pitchFamily="2" charset="77"/>
              </a:rPr>
              <a:t>Thesis</a:t>
            </a:r>
            <a:endParaRPr lang="es-ES" sz="2295" b="1" dirty="0">
              <a:solidFill>
                <a:srgbClr val="518792"/>
              </a:solidFill>
              <a:latin typeface="Lufga SemiBold" pitchFamily="2" charset="77"/>
            </a:endParaRPr>
          </a:p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TITLE IN CAPITAL LETTERS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670B70-87E4-2F36-4BFB-8C525924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968" y="5843790"/>
            <a:ext cx="1009551" cy="22132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758E92-9581-1D2A-5214-F4D8CB03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186" y="7918189"/>
            <a:ext cx="4282858" cy="65027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FBC96B-3A54-3959-BC02-E704288D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935" y="8221885"/>
            <a:ext cx="2950337" cy="44795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3E52F8-F143-D74F-6982-FEC0C3E2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28" y="8333747"/>
            <a:ext cx="414832" cy="22423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D773F97-F5A0-C75B-72E7-8D1950B2D6E0}"/>
              </a:ext>
            </a:extLst>
          </p:cNvPr>
          <p:cNvSpPr txBox="1"/>
          <p:nvPr/>
        </p:nvSpPr>
        <p:spPr>
          <a:xfrm>
            <a:off x="1055504" y="4348034"/>
            <a:ext cx="458444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RESUMEN EN CASTELLANO Y EN INGLÉS</a:t>
            </a: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facilisi.t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</a:t>
            </a:r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2BA40E-9E59-FE3D-A0EA-38214E53DCFD}"/>
              </a:ext>
            </a:extLst>
          </p:cNvPr>
          <p:cNvSpPr/>
          <p:nvPr/>
        </p:nvSpPr>
        <p:spPr>
          <a:xfrm>
            <a:off x="1310346" y="901625"/>
            <a:ext cx="4467531" cy="3184245"/>
          </a:xfrm>
          <a:prstGeom prst="rect">
            <a:avLst/>
          </a:prstGeom>
          <a:solidFill>
            <a:srgbClr val="DE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5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CCEC6B-961A-5E60-9736-5F514565EDD4}"/>
              </a:ext>
            </a:extLst>
          </p:cNvPr>
          <p:cNvSpPr/>
          <p:nvPr/>
        </p:nvSpPr>
        <p:spPr>
          <a:xfrm>
            <a:off x="1172420" y="1007335"/>
            <a:ext cx="4467531" cy="3184245"/>
          </a:xfrm>
          <a:prstGeom prst="rect">
            <a:avLst/>
          </a:prstGeom>
          <a:solidFill>
            <a:srgbClr val="51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5"/>
          </a:p>
        </p:txBody>
      </p:sp>
    </p:spTree>
    <p:extLst>
      <p:ext uri="{BB962C8B-B14F-4D97-AF65-F5344CB8AC3E}">
        <p14:creationId xmlns:p14="http://schemas.microsoft.com/office/powerpoint/2010/main" val="372597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6A80E0529A74081D01EB95296C6E8" ma:contentTypeVersion="3" ma:contentTypeDescription="Crear nuevo documento." ma:contentTypeScope="" ma:versionID="d6d8649c3e2ed38de42826aa1f55f491">
  <xsd:schema xmlns:xsd="http://www.w3.org/2001/XMLSchema" xmlns:xs="http://www.w3.org/2001/XMLSchema" xmlns:p="http://schemas.microsoft.com/office/2006/metadata/properties" xmlns:ns1="http://schemas.microsoft.com/sharepoint/v3" xmlns:ns2="eaf55fb8-00c1-4942-82d1-c34335fc4fc9" targetNamespace="http://schemas.microsoft.com/office/2006/metadata/properties" ma:root="true" ma:fieldsID="fb5c7a1940a5c6e819aa220ea5806b28" ns1:_="" ns2:_="">
    <xsd:import namespace="http://schemas.microsoft.com/sharepoint/v3"/>
    <xsd:import namespace="eaf55fb8-00c1-4942-82d1-c34335fc4f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fb8-00c1-4942-82d1-c34335fc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4B7CDF-C2A5-45F2-8DB9-830153DAD3B4}"/>
</file>

<file path=customXml/itemProps2.xml><?xml version="1.0" encoding="utf-8"?>
<ds:datastoreItem xmlns:ds="http://schemas.openxmlformats.org/officeDocument/2006/customXml" ds:itemID="{DF52620A-B6D2-44DF-908E-77FF02A36A6E}"/>
</file>

<file path=customXml/itemProps3.xml><?xml version="1.0" encoding="utf-8"?>
<ds:datastoreItem xmlns:ds="http://schemas.openxmlformats.org/officeDocument/2006/customXml" ds:itemID="{8CC3C9F3-3C77-4BC4-B18C-B1B997020F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320</Words>
  <Application>Microsoft Macintosh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Lufga</vt:lpstr>
      <vt:lpstr>Lufga Light</vt:lpstr>
      <vt:lpstr>Lufga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2024-03-14T12:25:34Z</dcterms:created>
  <dcterms:modified xsi:type="dcterms:W3CDTF">2024-03-14T12:48:05Z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0x010100C666A80E0529A74081D01EB95296C6E8</vt:lpwstr>
  </property>
</Properties>
</file>