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4.xml" ContentType="application/vnd.ms-office.drawingml.diagramDrawing+xml"/>
  <Override PartName="/ppt/diagrams/layout4.xml" ContentType="application/vnd.openxmlformats-officedocument.drawingml.diagramLayout+xml"/>
  <Override PartName="/ppt/diagrams/drawing3.xml" ContentType="application/vnd.ms-office.drawingml.diagramDrawing+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diagrams/colors3.xml" ContentType="application/vnd.openxmlformats-officedocument.drawingml.diagramColors+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layout3.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diagrams/quickStyle3.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1.xml" ContentType="application/vnd.openxmlformats-officedocument.them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drawing6.xml" ContentType="application/vnd.ms-office.drawingml.diagramDrawing+xml"/>
  <Override PartName="/ppt/diagrams/colors6.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68" r:id="rId3"/>
    <p:sldId id="266" r:id="rId4"/>
    <p:sldId id="267" r:id="rId5"/>
    <p:sldId id="258" r:id="rId6"/>
    <p:sldId id="283" r:id="rId7"/>
    <p:sldId id="260" r:id="rId8"/>
    <p:sldId id="282" r:id="rId9"/>
    <p:sldId id="259" r:id="rId10"/>
    <p:sldId id="270" r:id="rId11"/>
    <p:sldId id="269" r:id="rId12"/>
    <p:sldId id="277" r:id="rId13"/>
    <p:sldId id="272" r:id="rId14"/>
    <p:sldId id="274" r:id="rId15"/>
    <p:sldId id="276" r:id="rId16"/>
    <p:sldId id="275" r:id="rId17"/>
    <p:sldId id="279" r:id="rId18"/>
    <p:sldId id="285" r:id="rId19"/>
    <p:sldId id="286" r:id="rId20"/>
    <p:sldId id="287" r:id="rId21"/>
    <p:sldId id="281" r:id="rId22"/>
    <p:sldId id="278" r:id="rId23"/>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a:srgbClr val="CC6600"/>
    <a:srgbClr val="009900"/>
    <a:srgbClr val="0099FF"/>
    <a:srgbClr val="CC0000"/>
    <a:srgbClr val="FF3300"/>
    <a:srgbClr val="FF9900"/>
    <a:srgbClr val="FF00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284" autoAdjust="0"/>
  </p:normalViewPr>
  <p:slideViewPr>
    <p:cSldViewPr>
      <p:cViewPr varScale="1">
        <p:scale>
          <a:sx n="66" d="100"/>
          <a:sy n="66" d="100"/>
        </p:scale>
        <p:origin x="70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jpg"/><Relationship Id="rId4"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6F37B-594E-47B3-8C9B-F02A389D10F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98092C56-CA08-4DB9-BD31-FF6B8A588757}">
      <dgm:prSet phldrT="[Texto]"/>
      <dgm:spPr/>
      <dgm:t>
        <a:bodyPr/>
        <a:lstStyle/>
        <a:p>
          <a:r>
            <a:rPr lang="es-ES" dirty="0" smtClean="0">
              <a:effectLst>
                <a:outerShdw blurRad="38100" dist="38100" dir="2700000" algn="tl">
                  <a:srgbClr val="000000">
                    <a:alpha val="43137"/>
                  </a:srgbClr>
                </a:outerShdw>
              </a:effectLst>
            </a:rPr>
            <a:t>Preuniversitarios</a:t>
          </a:r>
          <a:endParaRPr lang="es-ES" dirty="0">
            <a:effectLst>
              <a:outerShdw blurRad="38100" dist="38100" dir="2700000" algn="tl">
                <a:srgbClr val="000000">
                  <a:alpha val="43137"/>
                </a:srgbClr>
              </a:outerShdw>
            </a:effectLst>
          </a:endParaRPr>
        </a:p>
      </dgm:t>
    </dgm:pt>
    <dgm:pt modelId="{4AEFE241-7AFF-4FA6-AACF-789F6A025640}" type="parTrans" cxnId="{AD7E0E51-73D3-4063-BBBF-68A2F579953B}">
      <dgm:prSet/>
      <dgm:spPr/>
      <dgm:t>
        <a:bodyPr/>
        <a:lstStyle/>
        <a:p>
          <a:endParaRPr lang="es-ES"/>
        </a:p>
      </dgm:t>
    </dgm:pt>
    <dgm:pt modelId="{037F67E8-3F4F-43BF-9BCC-6F649514D3D0}" type="sibTrans" cxnId="{AD7E0E51-73D3-4063-BBBF-68A2F579953B}">
      <dgm:prSet/>
      <dgm:spPr/>
      <dgm:t>
        <a:bodyPr/>
        <a:lstStyle/>
        <a:p>
          <a:endParaRPr lang="es-ES"/>
        </a:p>
      </dgm:t>
    </dgm:pt>
    <dgm:pt modelId="{89EDF0CB-970D-4ED2-BA1E-716E3AF285B8}">
      <dgm:prSet phldrT="[Texto]"/>
      <dgm:spPr>
        <a:solidFill>
          <a:schemeClr val="accent6">
            <a:lumMod val="75000"/>
          </a:schemeClr>
        </a:solidFill>
      </dgm:spPr>
      <dgm:t>
        <a:bodyPr/>
        <a:lstStyle/>
        <a:p>
          <a:r>
            <a:rPr lang="es-ES" dirty="0" smtClean="0">
              <a:effectLst>
                <a:outerShdw blurRad="38100" dist="38100" dir="2700000" algn="tl">
                  <a:srgbClr val="000000">
                    <a:alpha val="43137"/>
                  </a:srgbClr>
                </a:outerShdw>
              </a:effectLst>
            </a:rPr>
            <a:t>Estudiantes UC</a:t>
          </a:r>
          <a:endParaRPr lang="es-ES" dirty="0">
            <a:effectLst>
              <a:outerShdw blurRad="38100" dist="38100" dir="2700000" algn="tl">
                <a:srgbClr val="000000">
                  <a:alpha val="43137"/>
                </a:srgbClr>
              </a:outerShdw>
            </a:effectLst>
          </a:endParaRPr>
        </a:p>
      </dgm:t>
    </dgm:pt>
    <dgm:pt modelId="{742B88B7-41B1-468D-892C-EE1E6FF7FDFE}" type="sibTrans" cxnId="{1572D5FE-1D36-456F-A42E-C1177DC50076}">
      <dgm:prSet/>
      <dgm:spPr/>
      <dgm:t>
        <a:bodyPr/>
        <a:lstStyle/>
        <a:p>
          <a:endParaRPr lang="es-ES"/>
        </a:p>
      </dgm:t>
    </dgm:pt>
    <dgm:pt modelId="{1F1E9324-DC28-4B00-BD7F-0B90D2717E5B}" type="parTrans" cxnId="{1572D5FE-1D36-456F-A42E-C1177DC50076}">
      <dgm:prSet/>
      <dgm:spPr/>
      <dgm:t>
        <a:bodyPr/>
        <a:lstStyle/>
        <a:p>
          <a:endParaRPr lang="es-ES"/>
        </a:p>
      </dgm:t>
    </dgm:pt>
    <dgm:pt modelId="{D5F67960-8396-4CAE-A005-67D171218109}" type="pres">
      <dgm:prSet presAssocID="{EE56F37B-594E-47B3-8C9B-F02A389D10F7}" presName="diagram" presStyleCnt="0">
        <dgm:presLayoutVars>
          <dgm:dir/>
          <dgm:resizeHandles val="exact"/>
        </dgm:presLayoutVars>
      </dgm:prSet>
      <dgm:spPr/>
      <dgm:t>
        <a:bodyPr/>
        <a:lstStyle/>
        <a:p>
          <a:endParaRPr lang="es-ES"/>
        </a:p>
      </dgm:t>
    </dgm:pt>
    <dgm:pt modelId="{A3100810-5B09-4FB3-9452-E3F1ECF5CB88}" type="pres">
      <dgm:prSet presAssocID="{98092C56-CA08-4DB9-BD31-FF6B8A588757}" presName="node" presStyleLbl="node1" presStyleIdx="0" presStyleCnt="2" custScaleY="86770" custLinFactNeighborY="18379">
        <dgm:presLayoutVars>
          <dgm:bulletEnabled val="1"/>
        </dgm:presLayoutVars>
      </dgm:prSet>
      <dgm:spPr/>
      <dgm:t>
        <a:bodyPr/>
        <a:lstStyle/>
        <a:p>
          <a:endParaRPr lang="es-ES"/>
        </a:p>
      </dgm:t>
    </dgm:pt>
    <dgm:pt modelId="{D00894C6-E9DA-415B-AE75-9E81898D5818}" type="pres">
      <dgm:prSet presAssocID="{037F67E8-3F4F-43BF-9BCC-6F649514D3D0}" presName="sibTrans" presStyleCnt="0"/>
      <dgm:spPr/>
    </dgm:pt>
    <dgm:pt modelId="{84AC1D04-B469-443A-B62B-2161A1FD139A}" type="pres">
      <dgm:prSet presAssocID="{89EDF0CB-970D-4ED2-BA1E-716E3AF285B8}" presName="node" presStyleLbl="node1" presStyleIdx="1" presStyleCnt="2" custScaleY="86770" custLinFactNeighborY="18379">
        <dgm:presLayoutVars>
          <dgm:bulletEnabled val="1"/>
        </dgm:presLayoutVars>
      </dgm:prSet>
      <dgm:spPr/>
      <dgm:t>
        <a:bodyPr/>
        <a:lstStyle/>
        <a:p>
          <a:endParaRPr lang="es-ES"/>
        </a:p>
      </dgm:t>
    </dgm:pt>
  </dgm:ptLst>
  <dgm:cxnLst>
    <dgm:cxn modelId="{AD7E0E51-73D3-4063-BBBF-68A2F579953B}" srcId="{EE56F37B-594E-47B3-8C9B-F02A389D10F7}" destId="{98092C56-CA08-4DB9-BD31-FF6B8A588757}" srcOrd="0" destOrd="0" parTransId="{4AEFE241-7AFF-4FA6-AACF-789F6A025640}" sibTransId="{037F67E8-3F4F-43BF-9BCC-6F649514D3D0}"/>
    <dgm:cxn modelId="{1572D5FE-1D36-456F-A42E-C1177DC50076}" srcId="{EE56F37B-594E-47B3-8C9B-F02A389D10F7}" destId="{89EDF0CB-970D-4ED2-BA1E-716E3AF285B8}" srcOrd="1" destOrd="0" parTransId="{1F1E9324-DC28-4B00-BD7F-0B90D2717E5B}" sibTransId="{742B88B7-41B1-468D-892C-EE1E6FF7FDFE}"/>
    <dgm:cxn modelId="{9E570360-445C-4128-8984-3F41B5DDE38D}" type="presOf" srcId="{98092C56-CA08-4DB9-BD31-FF6B8A588757}" destId="{A3100810-5B09-4FB3-9452-E3F1ECF5CB88}" srcOrd="0" destOrd="0" presId="urn:microsoft.com/office/officeart/2005/8/layout/default"/>
    <dgm:cxn modelId="{39320693-CBF6-46E2-8769-201510582D46}" type="presOf" srcId="{89EDF0CB-970D-4ED2-BA1E-716E3AF285B8}" destId="{84AC1D04-B469-443A-B62B-2161A1FD139A}" srcOrd="0" destOrd="0" presId="urn:microsoft.com/office/officeart/2005/8/layout/default"/>
    <dgm:cxn modelId="{F5AEB34C-ED97-424C-8CDD-2588F41CC9C7}" type="presOf" srcId="{EE56F37B-594E-47B3-8C9B-F02A389D10F7}" destId="{D5F67960-8396-4CAE-A005-67D171218109}" srcOrd="0" destOrd="0" presId="urn:microsoft.com/office/officeart/2005/8/layout/default"/>
    <dgm:cxn modelId="{9FA4B286-C137-435E-8621-2B97D092878C}" type="presParOf" srcId="{D5F67960-8396-4CAE-A005-67D171218109}" destId="{A3100810-5B09-4FB3-9452-E3F1ECF5CB88}" srcOrd="0" destOrd="0" presId="urn:microsoft.com/office/officeart/2005/8/layout/default"/>
    <dgm:cxn modelId="{0888E8CE-0FBA-4ECB-8442-657FF01BC288}" type="presParOf" srcId="{D5F67960-8396-4CAE-A005-67D171218109}" destId="{D00894C6-E9DA-415B-AE75-9E81898D5818}" srcOrd="1" destOrd="0" presId="urn:microsoft.com/office/officeart/2005/8/layout/default"/>
    <dgm:cxn modelId="{07BB9703-0D7C-444B-B99A-E899AFC87FCA}" type="presParOf" srcId="{D5F67960-8396-4CAE-A005-67D171218109}" destId="{84AC1D04-B469-443A-B62B-2161A1FD139A}"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56F37B-594E-47B3-8C9B-F02A389D10F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98092C56-CA08-4DB9-BD31-FF6B8A588757}">
      <dgm:prSet phldrT="[Texto]"/>
      <dgm:spPr/>
      <dgm:t>
        <a:bodyPr/>
        <a:lstStyle/>
        <a:p>
          <a:r>
            <a:rPr lang="es-ES" dirty="0" smtClean="0">
              <a:effectLst>
                <a:outerShdw blurRad="38100" dist="38100" dir="2700000" algn="tl">
                  <a:srgbClr val="000000">
                    <a:alpha val="43137"/>
                  </a:srgbClr>
                </a:outerShdw>
              </a:effectLst>
            </a:rPr>
            <a:t>Preuniversitarios</a:t>
          </a:r>
          <a:endParaRPr lang="es-ES" dirty="0">
            <a:effectLst>
              <a:outerShdw blurRad="38100" dist="38100" dir="2700000" algn="tl">
                <a:srgbClr val="000000">
                  <a:alpha val="43137"/>
                </a:srgbClr>
              </a:outerShdw>
            </a:effectLst>
          </a:endParaRPr>
        </a:p>
      </dgm:t>
    </dgm:pt>
    <dgm:pt modelId="{4AEFE241-7AFF-4FA6-AACF-789F6A025640}" type="parTrans" cxnId="{AD7E0E51-73D3-4063-BBBF-68A2F579953B}">
      <dgm:prSet/>
      <dgm:spPr/>
      <dgm:t>
        <a:bodyPr/>
        <a:lstStyle/>
        <a:p>
          <a:endParaRPr lang="es-ES"/>
        </a:p>
      </dgm:t>
    </dgm:pt>
    <dgm:pt modelId="{037F67E8-3F4F-43BF-9BCC-6F649514D3D0}" type="sibTrans" cxnId="{AD7E0E51-73D3-4063-BBBF-68A2F579953B}">
      <dgm:prSet/>
      <dgm:spPr/>
      <dgm:t>
        <a:bodyPr/>
        <a:lstStyle/>
        <a:p>
          <a:endParaRPr lang="es-ES"/>
        </a:p>
      </dgm:t>
    </dgm:pt>
    <dgm:pt modelId="{89EDF0CB-970D-4ED2-BA1E-716E3AF285B8}">
      <dgm:prSet phldrT="[Texto]"/>
      <dgm:spPr>
        <a:solidFill>
          <a:schemeClr val="bg1"/>
        </a:solidFill>
      </dgm:spPr>
      <dgm:t>
        <a:bodyPr/>
        <a:lstStyle/>
        <a:p>
          <a:r>
            <a:rPr lang="es-ES" dirty="0" smtClean="0"/>
            <a:t>Estudiantes UC</a:t>
          </a:r>
          <a:endParaRPr lang="es-ES" dirty="0"/>
        </a:p>
      </dgm:t>
    </dgm:pt>
    <dgm:pt modelId="{742B88B7-41B1-468D-892C-EE1E6FF7FDFE}" type="sibTrans" cxnId="{1572D5FE-1D36-456F-A42E-C1177DC50076}">
      <dgm:prSet/>
      <dgm:spPr/>
      <dgm:t>
        <a:bodyPr/>
        <a:lstStyle/>
        <a:p>
          <a:endParaRPr lang="es-ES"/>
        </a:p>
      </dgm:t>
    </dgm:pt>
    <dgm:pt modelId="{1F1E9324-DC28-4B00-BD7F-0B90D2717E5B}" type="parTrans" cxnId="{1572D5FE-1D36-456F-A42E-C1177DC50076}">
      <dgm:prSet/>
      <dgm:spPr/>
      <dgm:t>
        <a:bodyPr/>
        <a:lstStyle/>
        <a:p>
          <a:endParaRPr lang="es-ES"/>
        </a:p>
      </dgm:t>
    </dgm:pt>
    <dgm:pt modelId="{D5F67960-8396-4CAE-A005-67D171218109}" type="pres">
      <dgm:prSet presAssocID="{EE56F37B-594E-47B3-8C9B-F02A389D10F7}" presName="diagram" presStyleCnt="0">
        <dgm:presLayoutVars>
          <dgm:dir/>
          <dgm:resizeHandles val="exact"/>
        </dgm:presLayoutVars>
      </dgm:prSet>
      <dgm:spPr/>
      <dgm:t>
        <a:bodyPr/>
        <a:lstStyle/>
        <a:p>
          <a:endParaRPr lang="es-ES"/>
        </a:p>
      </dgm:t>
    </dgm:pt>
    <dgm:pt modelId="{A3100810-5B09-4FB3-9452-E3F1ECF5CB88}" type="pres">
      <dgm:prSet presAssocID="{98092C56-CA08-4DB9-BD31-FF6B8A588757}" presName="node" presStyleLbl="node1" presStyleIdx="0" presStyleCnt="2" custScaleY="86770">
        <dgm:presLayoutVars>
          <dgm:bulletEnabled val="1"/>
        </dgm:presLayoutVars>
      </dgm:prSet>
      <dgm:spPr/>
      <dgm:t>
        <a:bodyPr/>
        <a:lstStyle/>
        <a:p>
          <a:endParaRPr lang="es-ES"/>
        </a:p>
      </dgm:t>
    </dgm:pt>
    <dgm:pt modelId="{D00894C6-E9DA-415B-AE75-9E81898D5818}" type="pres">
      <dgm:prSet presAssocID="{037F67E8-3F4F-43BF-9BCC-6F649514D3D0}" presName="sibTrans" presStyleCnt="0"/>
      <dgm:spPr/>
    </dgm:pt>
    <dgm:pt modelId="{84AC1D04-B469-443A-B62B-2161A1FD139A}" type="pres">
      <dgm:prSet presAssocID="{89EDF0CB-970D-4ED2-BA1E-716E3AF285B8}" presName="node" presStyleLbl="node1" presStyleIdx="1" presStyleCnt="2" custScaleY="86770">
        <dgm:presLayoutVars>
          <dgm:bulletEnabled val="1"/>
        </dgm:presLayoutVars>
      </dgm:prSet>
      <dgm:spPr/>
      <dgm:t>
        <a:bodyPr/>
        <a:lstStyle/>
        <a:p>
          <a:endParaRPr lang="es-ES"/>
        </a:p>
      </dgm:t>
    </dgm:pt>
  </dgm:ptLst>
  <dgm:cxnLst>
    <dgm:cxn modelId="{361688C7-9AD1-4B7D-8AAA-46C8FF6B12E7}" type="presOf" srcId="{EE56F37B-594E-47B3-8C9B-F02A389D10F7}" destId="{D5F67960-8396-4CAE-A005-67D171218109}" srcOrd="0" destOrd="0" presId="urn:microsoft.com/office/officeart/2005/8/layout/default"/>
    <dgm:cxn modelId="{AD7E0E51-73D3-4063-BBBF-68A2F579953B}" srcId="{EE56F37B-594E-47B3-8C9B-F02A389D10F7}" destId="{98092C56-CA08-4DB9-BD31-FF6B8A588757}" srcOrd="0" destOrd="0" parTransId="{4AEFE241-7AFF-4FA6-AACF-789F6A025640}" sibTransId="{037F67E8-3F4F-43BF-9BCC-6F649514D3D0}"/>
    <dgm:cxn modelId="{2B6FFAC9-912B-461E-8EED-0C202CD635FB}" type="presOf" srcId="{98092C56-CA08-4DB9-BD31-FF6B8A588757}" destId="{A3100810-5B09-4FB3-9452-E3F1ECF5CB88}" srcOrd="0" destOrd="0" presId="urn:microsoft.com/office/officeart/2005/8/layout/default"/>
    <dgm:cxn modelId="{1572D5FE-1D36-456F-A42E-C1177DC50076}" srcId="{EE56F37B-594E-47B3-8C9B-F02A389D10F7}" destId="{89EDF0CB-970D-4ED2-BA1E-716E3AF285B8}" srcOrd="1" destOrd="0" parTransId="{1F1E9324-DC28-4B00-BD7F-0B90D2717E5B}" sibTransId="{742B88B7-41B1-468D-892C-EE1E6FF7FDFE}"/>
    <dgm:cxn modelId="{FCC06B3C-BBD0-4ADD-B259-DF41244CC7C8}" type="presOf" srcId="{89EDF0CB-970D-4ED2-BA1E-716E3AF285B8}" destId="{84AC1D04-B469-443A-B62B-2161A1FD139A}" srcOrd="0" destOrd="0" presId="urn:microsoft.com/office/officeart/2005/8/layout/default"/>
    <dgm:cxn modelId="{BF2B29BE-B6DD-48AF-B6C8-E8F0A3F00A90}" type="presParOf" srcId="{D5F67960-8396-4CAE-A005-67D171218109}" destId="{A3100810-5B09-4FB3-9452-E3F1ECF5CB88}" srcOrd="0" destOrd="0" presId="urn:microsoft.com/office/officeart/2005/8/layout/default"/>
    <dgm:cxn modelId="{4071A731-B1D1-4B4D-9B4C-5257BC1C0528}" type="presParOf" srcId="{D5F67960-8396-4CAE-A005-67D171218109}" destId="{D00894C6-E9DA-415B-AE75-9E81898D5818}" srcOrd="1" destOrd="0" presId="urn:microsoft.com/office/officeart/2005/8/layout/default"/>
    <dgm:cxn modelId="{6ABC889D-6FA1-4F76-A059-E35934F4BB2C}" type="presParOf" srcId="{D5F67960-8396-4CAE-A005-67D171218109}" destId="{84AC1D04-B469-443A-B62B-2161A1FD139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56F37B-594E-47B3-8C9B-F02A389D10F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98092C56-CA08-4DB9-BD31-FF6B8A588757}">
      <dgm:prSet phldrT="[Texto]"/>
      <dgm:spPr>
        <a:solidFill>
          <a:schemeClr val="bg1"/>
        </a:solidFill>
      </dgm:spPr>
      <dgm:t>
        <a:bodyPr/>
        <a:lstStyle/>
        <a:p>
          <a:r>
            <a:rPr lang="es-ES" dirty="0" smtClean="0"/>
            <a:t>Preuniversitarios</a:t>
          </a:r>
          <a:endParaRPr lang="es-ES" dirty="0"/>
        </a:p>
      </dgm:t>
    </dgm:pt>
    <dgm:pt modelId="{4AEFE241-7AFF-4FA6-AACF-789F6A025640}" type="parTrans" cxnId="{AD7E0E51-73D3-4063-BBBF-68A2F579953B}">
      <dgm:prSet/>
      <dgm:spPr/>
      <dgm:t>
        <a:bodyPr/>
        <a:lstStyle/>
        <a:p>
          <a:endParaRPr lang="es-ES"/>
        </a:p>
      </dgm:t>
    </dgm:pt>
    <dgm:pt modelId="{037F67E8-3F4F-43BF-9BCC-6F649514D3D0}" type="sibTrans" cxnId="{AD7E0E51-73D3-4063-BBBF-68A2F579953B}">
      <dgm:prSet/>
      <dgm:spPr/>
      <dgm:t>
        <a:bodyPr/>
        <a:lstStyle/>
        <a:p>
          <a:endParaRPr lang="es-ES"/>
        </a:p>
      </dgm:t>
    </dgm:pt>
    <dgm:pt modelId="{89EDF0CB-970D-4ED2-BA1E-716E3AF285B8}">
      <dgm:prSet phldrT="[Texto]"/>
      <dgm:spPr>
        <a:solidFill>
          <a:schemeClr val="accent6">
            <a:lumMod val="75000"/>
          </a:schemeClr>
        </a:solidFill>
      </dgm:spPr>
      <dgm:t>
        <a:bodyPr/>
        <a:lstStyle/>
        <a:p>
          <a:r>
            <a:rPr lang="es-ES" dirty="0" smtClean="0">
              <a:effectLst>
                <a:outerShdw blurRad="38100" dist="38100" dir="2700000" algn="tl">
                  <a:srgbClr val="000000">
                    <a:alpha val="43137"/>
                  </a:srgbClr>
                </a:outerShdw>
              </a:effectLst>
            </a:rPr>
            <a:t>Estudiantes UC</a:t>
          </a:r>
          <a:endParaRPr lang="es-ES" dirty="0">
            <a:effectLst>
              <a:outerShdw blurRad="38100" dist="38100" dir="2700000" algn="tl">
                <a:srgbClr val="000000">
                  <a:alpha val="43137"/>
                </a:srgbClr>
              </a:outerShdw>
            </a:effectLst>
          </a:endParaRPr>
        </a:p>
      </dgm:t>
    </dgm:pt>
    <dgm:pt modelId="{742B88B7-41B1-468D-892C-EE1E6FF7FDFE}" type="sibTrans" cxnId="{1572D5FE-1D36-456F-A42E-C1177DC50076}">
      <dgm:prSet/>
      <dgm:spPr/>
      <dgm:t>
        <a:bodyPr/>
        <a:lstStyle/>
        <a:p>
          <a:endParaRPr lang="es-ES"/>
        </a:p>
      </dgm:t>
    </dgm:pt>
    <dgm:pt modelId="{1F1E9324-DC28-4B00-BD7F-0B90D2717E5B}" type="parTrans" cxnId="{1572D5FE-1D36-456F-A42E-C1177DC50076}">
      <dgm:prSet/>
      <dgm:spPr/>
      <dgm:t>
        <a:bodyPr/>
        <a:lstStyle/>
        <a:p>
          <a:endParaRPr lang="es-ES"/>
        </a:p>
      </dgm:t>
    </dgm:pt>
    <dgm:pt modelId="{D5F67960-8396-4CAE-A005-67D171218109}" type="pres">
      <dgm:prSet presAssocID="{EE56F37B-594E-47B3-8C9B-F02A389D10F7}" presName="diagram" presStyleCnt="0">
        <dgm:presLayoutVars>
          <dgm:dir/>
          <dgm:resizeHandles val="exact"/>
        </dgm:presLayoutVars>
      </dgm:prSet>
      <dgm:spPr/>
      <dgm:t>
        <a:bodyPr/>
        <a:lstStyle/>
        <a:p>
          <a:endParaRPr lang="es-ES"/>
        </a:p>
      </dgm:t>
    </dgm:pt>
    <dgm:pt modelId="{A3100810-5B09-4FB3-9452-E3F1ECF5CB88}" type="pres">
      <dgm:prSet presAssocID="{98092C56-CA08-4DB9-BD31-FF6B8A588757}" presName="node" presStyleLbl="node1" presStyleIdx="0" presStyleCnt="2" custScaleY="86770">
        <dgm:presLayoutVars>
          <dgm:bulletEnabled val="1"/>
        </dgm:presLayoutVars>
      </dgm:prSet>
      <dgm:spPr/>
      <dgm:t>
        <a:bodyPr/>
        <a:lstStyle/>
        <a:p>
          <a:endParaRPr lang="es-ES"/>
        </a:p>
      </dgm:t>
    </dgm:pt>
    <dgm:pt modelId="{D00894C6-E9DA-415B-AE75-9E81898D5818}" type="pres">
      <dgm:prSet presAssocID="{037F67E8-3F4F-43BF-9BCC-6F649514D3D0}" presName="sibTrans" presStyleCnt="0"/>
      <dgm:spPr/>
    </dgm:pt>
    <dgm:pt modelId="{84AC1D04-B469-443A-B62B-2161A1FD139A}" type="pres">
      <dgm:prSet presAssocID="{89EDF0CB-970D-4ED2-BA1E-716E3AF285B8}" presName="node" presStyleLbl="node1" presStyleIdx="1" presStyleCnt="2" custScaleY="86770">
        <dgm:presLayoutVars>
          <dgm:bulletEnabled val="1"/>
        </dgm:presLayoutVars>
      </dgm:prSet>
      <dgm:spPr/>
      <dgm:t>
        <a:bodyPr/>
        <a:lstStyle/>
        <a:p>
          <a:endParaRPr lang="es-ES"/>
        </a:p>
      </dgm:t>
    </dgm:pt>
  </dgm:ptLst>
  <dgm:cxnLst>
    <dgm:cxn modelId="{96E862DC-91C4-4087-B63B-782BABA02461}" type="presOf" srcId="{89EDF0CB-970D-4ED2-BA1E-716E3AF285B8}" destId="{84AC1D04-B469-443A-B62B-2161A1FD139A}" srcOrd="0" destOrd="0" presId="urn:microsoft.com/office/officeart/2005/8/layout/default"/>
    <dgm:cxn modelId="{AD7E0E51-73D3-4063-BBBF-68A2F579953B}" srcId="{EE56F37B-594E-47B3-8C9B-F02A389D10F7}" destId="{98092C56-CA08-4DB9-BD31-FF6B8A588757}" srcOrd="0" destOrd="0" parTransId="{4AEFE241-7AFF-4FA6-AACF-789F6A025640}" sibTransId="{037F67E8-3F4F-43BF-9BCC-6F649514D3D0}"/>
    <dgm:cxn modelId="{1572D5FE-1D36-456F-A42E-C1177DC50076}" srcId="{EE56F37B-594E-47B3-8C9B-F02A389D10F7}" destId="{89EDF0CB-970D-4ED2-BA1E-716E3AF285B8}" srcOrd="1" destOrd="0" parTransId="{1F1E9324-DC28-4B00-BD7F-0B90D2717E5B}" sibTransId="{742B88B7-41B1-468D-892C-EE1E6FF7FDFE}"/>
    <dgm:cxn modelId="{FCBECDF6-AD9D-4351-A3BC-E38D8D20D179}" type="presOf" srcId="{98092C56-CA08-4DB9-BD31-FF6B8A588757}" destId="{A3100810-5B09-4FB3-9452-E3F1ECF5CB88}" srcOrd="0" destOrd="0" presId="urn:microsoft.com/office/officeart/2005/8/layout/default"/>
    <dgm:cxn modelId="{AA8CD3FC-833E-4353-981F-345766DF1A19}" type="presOf" srcId="{EE56F37B-594E-47B3-8C9B-F02A389D10F7}" destId="{D5F67960-8396-4CAE-A005-67D171218109}" srcOrd="0" destOrd="0" presId="urn:microsoft.com/office/officeart/2005/8/layout/default"/>
    <dgm:cxn modelId="{F2B36008-25AB-4B03-9326-00EB5D486052}" type="presParOf" srcId="{D5F67960-8396-4CAE-A005-67D171218109}" destId="{A3100810-5B09-4FB3-9452-E3F1ECF5CB88}" srcOrd="0" destOrd="0" presId="urn:microsoft.com/office/officeart/2005/8/layout/default"/>
    <dgm:cxn modelId="{78B42CBE-A7DB-4DCE-BD03-DA0C7D1D69FE}" type="presParOf" srcId="{D5F67960-8396-4CAE-A005-67D171218109}" destId="{D00894C6-E9DA-415B-AE75-9E81898D5818}" srcOrd="1" destOrd="0" presId="urn:microsoft.com/office/officeart/2005/8/layout/default"/>
    <dgm:cxn modelId="{1CEF1FB3-21CD-4CF0-9C5A-2AD018D86B08}" type="presParOf" srcId="{D5F67960-8396-4CAE-A005-67D171218109}" destId="{84AC1D04-B469-443A-B62B-2161A1FD139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1304F0-5E1B-400B-9299-A1B76AB44765}"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ES"/>
        </a:p>
      </dgm:t>
    </dgm:pt>
    <dgm:pt modelId="{10A8CE07-6958-434D-A7AD-9D510F06F3A7}">
      <dgm:prSet phldrT="[Texto]" custT="1"/>
      <dgm:spPr>
        <a:ln>
          <a:noFill/>
        </a:ln>
      </dgm:spPr>
      <dgm:t>
        <a:bodyPr/>
        <a:lstStyle/>
        <a:p>
          <a:r>
            <a:rPr lang="es-ES" sz="1600" b="1" dirty="0" smtClean="0">
              <a:effectLst>
                <a:outerShdw blurRad="38100" dist="38100" dir="2700000" algn="tl">
                  <a:srgbClr val="000000">
                    <a:alpha val="43137"/>
                  </a:srgbClr>
                </a:outerShdw>
              </a:effectLst>
              <a:latin typeface="+mj-lt"/>
            </a:rPr>
            <a:t>“Desajustes”</a:t>
          </a:r>
        </a:p>
        <a:p>
          <a:endParaRPr lang="es-ES" sz="800" dirty="0" smtClean="0">
            <a:latin typeface="+mj-lt"/>
          </a:endParaRPr>
        </a:p>
        <a:p>
          <a:r>
            <a:rPr lang="es-ES" sz="1400" dirty="0" smtClean="0">
              <a:latin typeface="+mj-lt"/>
            </a:rPr>
            <a:t>Realidad del contexto</a:t>
          </a:r>
        </a:p>
        <a:p>
          <a:r>
            <a:rPr lang="es-ES" sz="1400" dirty="0" smtClean="0">
              <a:latin typeface="+mj-lt"/>
            </a:rPr>
            <a:t>vs.</a:t>
          </a:r>
        </a:p>
        <a:p>
          <a:r>
            <a:rPr lang="es-ES" sz="1400" dirty="0" smtClean="0">
              <a:latin typeface="+mj-lt"/>
            </a:rPr>
            <a:t>Expectativas + ideales y valores</a:t>
          </a:r>
          <a:endParaRPr lang="es-ES" sz="1400" dirty="0">
            <a:latin typeface="+mj-lt"/>
          </a:endParaRPr>
        </a:p>
      </dgm:t>
    </dgm:pt>
    <dgm:pt modelId="{A03FB1B7-8045-47EC-BF00-A237B2C8F7A2}" type="parTrans" cxnId="{AD678FE6-857A-4968-BD8D-B0BF7819C72E}">
      <dgm:prSet/>
      <dgm:spPr/>
      <dgm:t>
        <a:bodyPr/>
        <a:lstStyle/>
        <a:p>
          <a:endParaRPr lang="es-ES"/>
        </a:p>
      </dgm:t>
    </dgm:pt>
    <dgm:pt modelId="{FEBE8E09-F2B2-4875-8947-49C3024C0551}" type="sibTrans" cxnId="{AD678FE6-857A-4968-BD8D-B0BF7819C72E}">
      <dgm:prSet/>
      <dgm:spPr/>
      <dgm:t>
        <a:bodyPr/>
        <a:lstStyle/>
        <a:p>
          <a:endParaRPr lang="es-ES"/>
        </a:p>
      </dgm:t>
    </dgm:pt>
    <dgm:pt modelId="{7F932EE4-F1DC-4CD3-BF06-054E9B1EEEE6}">
      <dgm:prSet phldrT="[Texto]"/>
      <dgm:spPr/>
      <dgm:t>
        <a:bodyPr/>
        <a:lstStyle/>
        <a:p>
          <a:r>
            <a:rPr lang="es-ES" b="1" dirty="0" smtClean="0">
              <a:effectLst>
                <a:outerShdw blurRad="38100" dist="38100" dir="2700000" algn="tl">
                  <a:srgbClr val="000000">
                    <a:alpha val="43137"/>
                  </a:srgbClr>
                </a:outerShdw>
              </a:effectLst>
              <a:latin typeface="+mj-lt"/>
            </a:rPr>
            <a:t>Servicio de Apoyo Psicopedagógico</a:t>
          </a:r>
        </a:p>
        <a:p>
          <a:r>
            <a:rPr lang="es-ES" b="1" dirty="0" smtClean="0">
              <a:effectLst>
                <a:outerShdw blurRad="38100" dist="38100" dir="2700000" algn="tl">
                  <a:srgbClr val="000000">
                    <a:alpha val="43137"/>
                  </a:srgbClr>
                </a:outerShdw>
              </a:effectLst>
              <a:latin typeface="+mj-lt"/>
            </a:rPr>
            <a:t>Programa de Normalización</a:t>
          </a:r>
        </a:p>
        <a:p>
          <a:r>
            <a:rPr lang="es-ES" b="1" dirty="0" smtClean="0">
              <a:effectLst>
                <a:outerShdw blurRad="38100" dist="38100" dir="2700000" algn="tl">
                  <a:srgbClr val="000000">
                    <a:alpha val="43137"/>
                  </a:srgbClr>
                </a:outerShdw>
              </a:effectLst>
              <a:latin typeface="+mj-lt"/>
            </a:rPr>
            <a:t>Programa de Apoyo entre Iguales</a:t>
          </a:r>
          <a:endParaRPr lang="es-ES" dirty="0">
            <a:latin typeface="+mj-lt"/>
          </a:endParaRPr>
        </a:p>
      </dgm:t>
    </dgm:pt>
    <dgm:pt modelId="{9D22F864-2E8A-4E1F-9164-6B7839BA2C51}" type="parTrans" cxnId="{A5620221-D280-4CCE-9B9E-A046E40831B7}">
      <dgm:prSet/>
      <dgm:spPr/>
      <dgm:t>
        <a:bodyPr/>
        <a:lstStyle/>
        <a:p>
          <a:endParaRPr lang="es-ES"/>
        </a:p>
      </dgm:t>
    </dgm:pt>
    <dgm:pt modelId="{206B7502-71E9-40F0-9D36-8DFC36D9CDA1}" type="sibTrans" cxnId="{A5620221-D280-4CCE-9B9E-A046E40831B7}">
      <dgm:prSet/>
      <dgm:spPr/>
      <dgm:t>
        <a:bodyPr/>
        <a:lstStyle/>
        <a:p>
          <a:endParaRPr lang="es-ES"/>
        </a:p>
      </dgm:t>
    </dgm:pt>
    <dgm:pt modelId="{E5B995DC-EFC6-4AD0-9873-1F0E7E3BB0F2}">
      <dgm:prSet phldrT="[Texto]"/>
      <dgm:spPr>
        <a:solidFill>
          <a:schemeClr val="accent6">
            <a:lumMod val="75000"/>
          </a:schemeClr>
        </a:solidFill>
      </dgm:spPr>
      <dgm:t>
        <a:bodyPr/>
        <a:lstStyle/>
        <a:p>
          <a:r>
            <a:rPr lang="es-ES" b="1" dirty="0" smtClean="0">
              <a:effectLst>
                <a:outerShdw blurRad="38100" dist="38100" dir="2700000" algn="tl">
                  <a:srgbClr val="000000">
                    <a:alpha val="43137"/>
                  </a:srgbClr>
                </a:outerShdw>
              </a:effectLst>
              <a:latin typeface="+mj-lt"/>
            </a:rPr>
            <a:t>Código ético como conjunto de ideales y valores comunes</a:t>
          </a:r>
          <a:endParaRPr lang="es-ES" dirty="0">
            <a:latin typeface="+mj-lt"/>
          </a:endParaRPr>
        </a:p>
      </dgm:t>
    </dgm:pt>
    <dgm:pt modelId="{2C3CD5BC-CFBB-4A51-B8CC-5888BE6C47D5}" type="parTrans" cxnId="{C4597367-78D1-46C6-92F1-C0AE5718AE16}">
      <dgm:prSet/>
      <dgm:spPr>
        <a:solidFill>
          <a:schemeClr val="accent6">
            <a:lumMod val="75000"/>
          </a:schemeClr>
        </a:solidFill>
      </dgm:spPr>
      <dgm:t>
        <a:bodyPr/>
        <a:lstStyle/>
        <a:p>
          <a:endParaRPr lang="es-ES"/>
        </a:p>
      </dgm:t>
    </dgm:pt>
    <dgm:pt modelId="{7733BFDA-70BC-4D20-9182-7565E70BB158}" type="sibTrans" cxnId="{C4597367-78D1-46C6-92F1-C0AE5718AE16}">
      <dgm:prSet/>
      <dgm:spPr/>
      <dgm:t>
        <a:bodyPr/>
        <a:lstStyle/>
        <a:p>
          <a:endParaRPr lang="es-ES"/>
        </a:p>
      </dgm:t>
    </dgm:pt>
    <dgm:pt modelId="{EA3555B2-B41C-4F59-A1EA-687D823A6CE1}" type="pres">
      <dgm:prSet presAssocID="{B61304F0-5E1B-400B-9299-A1B76AB44765}" presName="cycle" presStyleCnt="0">
        <dgm:presLayoutVars>
          <dgm:chMax val="1"/>
          <dgm:dir/>
          <dgm:animLvl val="ctr"/>
          <dgm:resizeHandles val="exact"/>
        </dgm:presLayoutVars>
      </dgm:prSet>
      <dgm:spPr/>
      <dgm:t>
        <a:bodyPr/>
        <a:lstStyle/>
        <a:p>
          <a:endParaRPr lang="es-ES"/>
        </a:p>
      </dgm:t>
    </dgm:pt>
    <dgm:pt modelId="{FDBFC451-DC64-4477-B263-8BEC307F1433}" type="pres">
      <dgm:prSet presAssocID="{10A8CE07-6958-434D-A7AD-9D510F06F3A7}" presName="centerShape" presStyleLbl="node0" presStyleIdx="0" presStyleCnt="1"/>
      <dgm:spPr/>
      <dgm:t>
        <a:bodyPr/>
        <a:lstStyle/>
        <a:p>
          <a:endParaRPr lang="es-ES"/>
        </a:p>
      </dgm:t>
    </dgm:pt>
    <dgm:pt modelId="{B4E08030-E853-4698-8415-58F370EA30D0}" type="pres">
      <dgm:prSet presAssocID="{9D22F864-2E8A-4E1F-9164-6B7839BA2C51}" presName="parTrans" presStyleLbl="bgSibTrans2D1" presStyleIdx="0" presStyleCnt="2"/>
      <dgm:spPr/>
      <dgm:t>
        <a:bodyPr/>
        <a:lstStyle/>
        <a:p>
          <a:endParaRPr lang="es-ES"/>
        </a:p>
      </dgm:t>
    </dgm:pt>
    <dgm:pt modelId="{00B7760B-C33C-4843-8A61-B57A9F196650}" type="pres">
      <dgm:prSet presAssocID="{7F932EE4-F1DC-4CD3-BF06-054E9B1EEEE6}" presName="node" presStyleLbl="node1" presStyleIdx="0" presStyleCnt="2">
        <dgm:presLayoutVars>
          <dgm:bulletEnabled val="1"/>
        </dgm:presLayoutVars>
      </dgm:prSet>
      <dgm:spPr/>
      <dgm:t>
        <a:bodyPr/>
        <a:lstStyle/>
        <a:p>
          <a:endParaRPr lang="es-ES"/>
        </a:p>
      </dgm:t>
    </dgm:pt>
    <dgm:pt modelId="{D40CED93-AC7A-4E9C-9553-D11443A6223B}" type="pres">
      <dgm:prSet presAssocID="{2C3CD5BC-CFBB-4A51-B8CC-5888BE6C47D5}" presName="parTrans" presStyleLbl="bgSibTrans2D1" presStyleIdx="1" presStyleCnt="2"/>
      <dgm:spPr/>
      <dgm:t>
        <a:bodyPr/>
        <a:lstStyle/>
        <a:p>
          <a:endParaRPr lang="es-ES"/>
        </a:p>
      </dgm:t>
    </dgm:pt>
    <dgm:pt modelId="{D174E3A4-163D-4EEA-B5FF-15CF7B614018}" type="pres">
      <dgm:prSet presAssocID="{E5B995DC-EFC6-4AD0-9873-1F0E7E3BB0F2}" presName="node" presStyleLbl="node1" presStyleIdx="1" presStyleCnt="2">
        <dgm:presLayoutVars>
          <dgm:bulletEnabled val="1"/>
        </dgm:presLayoutVars>
      </dgm:prSet>
      <dgm:spPr/>
      <dgm:t>
        <a:bodyPr/>
        <a:lstStyle/>
        <a:p>
          <a:endParaRPr lang="es-ES"/>
        </a:p>
      </dgm:t>
    </dgm:pt>
  </dgm:ptLst>
  <dgm:cxnLst>
    <dgm:cxn modelId="{A5620221-D280-4CCE-9B9E-A046E40831B7}" srcId="{10A8CE07-6958-434D-A7AD-9D510F06F3A7}" destId="{7F932EE4-F1DC-4CD3-BF06-054E9B1EEEE6}" srcOrd="0" destOrd="0" parTransId="{9D22F864-2E8A-4E1F-9164-6B7839BA2C51}" sibTransId="{206B7502-71E9-40F0-9D36-8DFC36D9CDA1}"/>
    <dgm:cxn modelId="{B0FFB12A-42C2-4229-B40B-24C9C9AAFF80}" type="presOf" srcId="{2C3CD5BC-CFBB-4A51-B8CC-5888BE6C47D5}" destId="{D40CED93-AC7A-4E9C-9553-D11443A6223B}" srcOrd="0" destOrd="0" presId="urn:microsoft.com/office/officeart/2005/8/layout/radial4"/>
    <dgm:cxn modelId="{8A9942DB-B2B6-46E9-81A9-E076163CD62F}" type="presOf" srcId="{B61304F0-5E1B-400B-9299-A1B76AB44765}" destId="{EA3555B2-B41C-4F59-A1EA-687D823A6CE1}" srcOrd="0" destOrd="0" presId="urn:microsoft.com/office/officeart/2005/8/layout/radial4"/>
    <dgm:cxn modelId="{DF561746-52AF-40AD-9471-76D6F54C8049}" type="presOf" srcId="{9D22F864-2E8A-4E1F-9164-6B7839BA2C51}" destId="{B4E08030-E853-4698-8415-58F370EA30D0}" srcOrd="0" destOrd="0" presId="urn:microsoft.com/office/officeart/2005/8/layout/radial4"/>
    <dgm:cxn modelId="{AD678FE6-857A-4968-BD8D-B0BF7819C72E}" srcId="{B61304F0-5E1B-400B-9299-A1B76AB44765}" destId="{10A8CE07-6958-434D-A7AD-9D510F06F3A7}" srcOrd="0" destOrd="0" parTransId="{A03FB1B7-8045-47EC-BF00-A237B2C8F7A2}" sibTransId="{FEBE8E09-F2B2-4875-8947-49C3024C0551}"/>
    <dgm:cxn modelId="{A5D0A0E7-C6E6-4C64-9E03-40D59EB69149}" type="presOf" srcId="{E5B995DC-EFC6-4AD0-9873-1F0E7E3BB0F2}" destId="{D174E3A4-163D-4EEA-B5FF-15CF7B614018}" srcOrd="0" destOrd="0" presId="urn:microsoft.com/office/officeart/2005/8/layout/radial4"/>
    <dgm:cxn modelId="{C4597367-78D1-46C6-92F1-C0AE5718AE16}" srcId="{10A8CE07-6958-434D-A7AD-9D510F06F3A7}" destId="{E5B995DC-EFC6-4AD0-9873-1F0E7E3BB0F2}" srcOrd="1" destOrd="0" parTransId="{2C3CD5BC-CFBB-4A51-B8CC-5888BE6C47D5}" sibTransId="{7733BFDA-70BC-4D20-9182-7565E70BB158}"/>
    <dgm:cxn modelId="{F1FDB7B1-4E9D-4C79-A555-963FF6A2AA7D}" type="presOf" srcId="{10A8CE07-6958-434D-A7AD-9D510F06F3A7}" destId="{FDBFC451-DC64-4477-B263-8BEC307F1433}" srcOrd="0" destOrd="0" presId="urn:microsoft.com/office/officeart/2005/8/layout/radial4"/>
    <dgm:cxn modelId="{9E657041-725A-4B38-98D9-EE6EF30335FA}" type="presOf" srcId="{7F932EE4-F1DC-4CD3-BF06-054E9B1EEEE6}" destId="{00B7760B-C33C-4843-8A61-B57A9F196650}" srcOrd="0" destOrd="0" presId="urn:microsoft.com/office/officeart/2005/8/layout/radial4"/>
    <dgm:cxn modelId="{86E2C1CE-7993-4CDF-AF6E-544EE6BE0AA8}" type="presParOf" srcId="{EA3555B2-B41C-4F59-A1EA-687D823A6CE1}" destId="{FDBFC451-DC64-4477-B263-8BEC307F1433}" srcOrd="0" destOrd="0" presId="urn:microsoft.com/office/officeart/2005/8/layout/radial4"/>
    <dgm:cxn modelId="{DF245E5B-AFED-496D-901E-33DF37D6E19B}" type="presParOf" srcId="{EA3555B2-B41C-4F59-A1EA-687D823A6CE1}" destId="{B4E08030-E853-4698-8415-58F370EA30D0}" srcOrd="1" destOrd="0" presId="urn:microsoft.com/office/officeart/2005/8/layout/radial4"/>
    <dgm:cxn modelId="{E1118482-4078-4B57-8D96-74011E1E989A}" type="presParOf" srcId="{EA3555B2-B41C-4F59-A1EA-687D823A6CE1}" destId="{00B7760B-C33C-4843-8A61-B57A9F196650}" srcOrd="2" destOrd="0" presId="urn:microsoft.com/office/officeart/2005/8/layout/radial4"/>
    <dgm:cxn modelId="{16185DAB-E367-43FE-88A8-FC5D3200D736}" type="presParOf" srcId="{EA3555B2-B41C-4F59-A1EA-687D823A6CE1}" destId="{D40CED93-AC7A-4E9C-9553-D11443A6223B}" srcOrd="3" destOrd="0" presId="urn:microsoft.com/office/officeart/2005/8/layout/radial4"/>
    <dgm:cxn modelId="{94FD803D-6D9C-44FB-A8C6-0FC7945B022D}" type="presParOf" srcId="{EA3555B2-B41C-4F59-A1EA-687D823A6CE1}" destId="{D174E3A4-163D-4EEA-B5FF-15CF7B614018}"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61F2C-6F74-4365-94A6-0CCA4384542F}"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s-ES"/>
        </a:p>
      </dgm:t>
    </dgm:pt>
    <dgm:pt modelId="{923406C2-C411-4227-AA33-CA8A558DB238}">
      <dgm:prSet phldrT="[Texto]" custT="1"/>
      <dgm:spPr/>
      <dgm:t>
        <a:bodyPr/>
        <a:lstStyle/>
        <a:p>
          <a:pPr algn="ctr"/>
          <a:r>
            <a:rPr lang="es-ES" sz="1800" dirty="0" smtClean="0">
              <a:solidFill>
                <a:schemeClr val="accent1"/>
              </a:solidFill>
              <a:latin typeface="+mj-lt"/>
            </a:rPr>
            <a:t>Deberes del </a:t>
          </a:r>
          <a:r>
            <a:rPr lang="es-ES" sz="1800" b="1" dirty="0" smtClean="0">
              <a:solidFill>
                <a:schemeClr val="accent1"/>
              </a:solidFill>
              <a:latin typeface="+mj-lt"/>
            </a:rPr>
            <a:t>VOLUNTARIO</a:t>
          </a:r>
          <a:r>
            <a:rPr lang="es-ES" sz="1800" dirty="0" smtClean="0">
              <a:solidFill>
                <a:schemeClr val="accent1"/>
              </a:solidFill>
              <a:latin typeface="+mj-lt"/>
            </a:rPr>
            <a:t>        hacia…</a:t>
          </a:r>
          <a:endParaRPr lang="es-ES" sz="1800" dirty="0">
            <a:solidFill>
              <a:schemeClr val="accent1"/>
            </a:solidFill>
            <a:latin typeface="+mj-lt"/>
          </a:endParaRPr>
        </a:p>
      </dgm:t>
    </dgm:pt>
    <dgm:pt modelId="{527AAA76-C86D-4787-8C84-421BE4E6C9ED}" type="parTrans" cxnId="{980A50F8-5002-44FC-903F-D8F39F16364B}">
      <dgm:prSet/>
      <dgm:spPr/>
      <dgm:t>
        <a:bodyPr/>
        <a:lstStyle/>
        <a:p>
          <a:endParaRPr lang="es-ES"/>
        </a:p>
      </dgm:t>
    </dgm:pt>
    <dgm:pt modelId="{F94E5CB0-89E7-4C29-9C32-9F6AC18B5AC0}" type="sibTrans" cxnId="{980A50F8-5002-44FC-903F-D8F39F16364B}">
      <dgm:prSet/>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l="-7000" r="-7000"/>
          </a:stretch>
        </a:blipFill>
      </dgm:spPr>
      <dgm:t>
        <a:bodyPr/>
        <a:lstStyle/>
        <a:p>
          <a:pPr algn="l"/>
          <a:endParaRPr lang="es-ES"/>
        </a:p>
      </dgm:t>
    </dgm:pt>
    <dgm:pt modelId="{59AB49AE-81EE-4E9D-A94C-66B136A067A3}">
      <dgm:prSet phldrT="[Texto]"/>
      <dgm:spPr/>
      <dgm:t>
        <a:bodyPr/>
        <a:lstStyle/>
        <a:p>
          <a:endParaRPr lang="es-ES" dirty="0">
            <a:solidFill>
              <a:srgbClr val="FF0000"/>
            </a:solidFill>
          </a:endParaRPr>
        </a:p>
      </dgm:t>
    </dgm:pt>
    <dgm:pt modelId="{11D693A9-42B3-4FCE-BEAE-444C1332D535}" type="parTrans" cxnId="{B3E9F1D8-FF48-4888-8889-E4086D8B0E37}">
      <dgm:prSet/>
      <dgm:spPr/>
      <dgm:t>
        <a:bodyPr/>
        <a:lstStyle/>
        <a:p>
          <a:endParaRPr lang="es-ES"/>
        </a:p>
      </dgm:t>
    </dgm:pt>
    <dgm:pt modelId="{6F76E627-2796-49C9-9FE7-80A37FFE5983}" type="sibTrans" cxnId="{B3E9F1D8-FF48-4888-8889-E4086D8B0E37}">
      <dgm:prSet/>
      <dgm:spPr/>
      <dgm:t>
        <a:bodyPr/>
        <a:lstStyle/>
        <a:p>
          <a:endParaRPr lang="es-ES"/>
        </a:p>
      </dgm:t>
    </dgm:pt>
    <dgm:pt modelId="{213AECAA-BE5F-4024-9A8D-3AAF2A393531}">
      <dgm:prSet phldrT="[Texto]"/>
      <dgm:spPr/>
      <dgm:t>
        <a:bodyPr/>
        <a:lstStyle/>
        <a:p>
          <a:endParaRPr lang="es-ES" b="1" dirty="0">
            <a:solidFill>
              <a:srgbClr val="336699"/>
            </a:solidFill>
          </a:endParaRPr>
        </a:p>
      </dgm:t>
    </dgm:pt>
    <dgm:pt modelId="{A0E5EE5E-EC8F-4298-B519-708DFF3FE6D6}" type="parTrans" cxnId="{5438668E-61D0-4692-878D-66B13E570A8C}">
      <dgm:prSet/>
      <dgm:spPr/>
      <dgm:t>
        <a:bodyPr/>
        <a:lstStyle/>
        <a:p>
          <a:endParaRPr lang="es-ES"/>
        </a:p>
      </dgm:t>
    </dgm:pt>
    <dgm:pt modelId="{29013ECF-DF3B-4A16-B266-BAD75C450E3C}" type="sibTrans" cxnId="{5438668E-61D0-4692-878D-66B13E570A8C}">
      <dgm:prSet/>
      <dgm:spPr/>
      <dgm:t>
        <a:bodyPr/>
        <a:lstStyle/>
        <a:p>
          <a:endParaRPr lang="es-ES"/>
        </a:p>
      </dgm:t>
    </dgm:pt>
    <dgm:pt modelId="{7DAC025E-B1AC-4103-9266-DD19A874E042}">
      <dgm:prSet phldrT="[Texto]" custT="1"/>
      <dgm:spPr/>
      <dgm:t>
        <a:bodyPr/>
        <a:lstStyle/>
        <a:p>
          <a:endParaRPr lang="es-ES" sz="1400" b="1" dirty="0">
            <a:solidFill>
              <a:srgbClr val="00B050"/>
            </a:solidFill>
          </a:endParaRPr>
        </a:p>
      </dgm:t>
    </dgm:pt>
    <dgm:pt modelId="{10100FC3-0CA8-48EE-A446-16284BD84DF7}" type="sibTrans" cxnId="{71A64F06-3ABB-4F09-B436-12B14E366DBA}">
      <dgm:prSet/>
      <dgm:spPr/>
      <dgm:t>
        <a:bodyPr/>
        <a:lstStyle/>
        <a:p>
          <a:endParaRPr lang="es-ES"/>
        </a:p>
      </dgm:t>
    </dgm:pt>
    <dgm:pt modelId="{4D8245A2-EEFF-471D-A9AB-1653D5D65AD1}" type="parTrans" cxnId="{71A64F06-3ABB-4F09-B436-12B14E366DBA}">
      <dgm:prSet/>
      <dgm:spPr/>
      <dgm:t>
        <a:bodyPr/>
        <a:lstStyle/>
        <a:p>
          <a:endParaRPr lang="es-ES"/>
        </a:p>
      </dgm:t>
    </dgm:pt>
    <dgm:pt modelId="{EF3A0D3C-3353-4CF7-B1C0-D80C2B9B0F89}" type="pres">
      <dgm:prSet presAssocID="{48261F2C-6F74-4365-94A6-0CCA4384542F}" presName="Name0" presStyleCnt="0">
        <dgm:presLayoutVars>
          <dgm:dir/>
        </dgm:presLayoutVars>
      </dgm:prSet>
      <dgm:spPr/>
      <dgm:t>
        <a:bodyPr/>
        <a:lstStyle/>
        <a:p>
          <a:endParaRPr lang="es-ES"/>
        </a:p>
      </dgm:t>
    </dgm:pt>
    <dgm:pt modelId="{37E91BED-DEA9-4969-A911-82314D47935F}" type="pres">
      <dgm:prSet presAssocID="{F94E5CB0-89E7-4C29-9C32-9F6AC18B5AC0}" presName="picture_1" presStyleLbl="bgImgPlace1" presStyleIdx="0" presStyleCnt="1" custLinFactNeighborX="-22025" custLinFactNeighborY="-2770"/>
      <dgm:spPr/>
      <dgm:t>
        <a:bodyPr/>
        <a:lstStyle/>
        <a:p>
          <a:endParaRPr lang="es-ES"/>
        </a:p>
      </dgm:t>
    </dgm:pt>
    <dgm:pt modelId="{A46BC295-F1A2-467A-B774-1DDA27A428C5}" type="pres">
      <dgm:prSet presAssocID="{923406C2-C411-4227-AA33-CA8A558DB238}" presName="text_1" presStyleLbl="node1" presStyleIdx="0" presStyleCnt="0" custScaleX="83780" custScaleY="32273" custLinFactX="18280" custLinFactNeighborX="100000" custLinFactNeighborY="35634">
        <dgm:presLayoutVars>
          <dgm:bulletEnabled val="1"/>
        </dgm:presLayoutVars>
      </dgm:prSet>
      <dgm:spPr/>
      <dgm:t>
        <a:bodyPr/>
        <a:lstStyle/>
        <a:p>
          <a:endParaRPr lang="es-ES"/>
        </a:p>
      </dgm:t>
    </dgm:pt>
    <dgm:pt modelId="{8D196D07-EBCB-4BDC-B1CE-33B09085AF88}" type="pres">
      <dgm:prSet presAssocID="{48261F2C-6F74-4365-94A6-0CCA4384542F}" presName="linV" presStyleCnt="0"/>
      <dgm:spPr/>
    </dgm:pt>
    <dgm:pt modelId="{DB43AD20-48AF-4FBF-84B8-6164FCC0CBB3}" type="pres">
      <dgm:prSet presAssocID="{59AB49AE-81EE-4E9D-A94C-66B136A067A3}" presName="pair" presStyleCnt="0"/>
      <dgm:spPr/>
    </dgm:pt>
    <dgm:pt modelId="{87D72ED2-08B3-4E7F-845B-D985428F7C8D}" type="pres">
      <dgm:prSet presAssocID="{59AB49AE-81EE-4E9D-A94C-66B136A067A3}" presName="spaceH" presStyleLbl="node1" presStyleIdx="0" presStyleCnt="0"/>
      <dgm:spPr/>
    </dgm:pt>
    <dgm:pt modelId="{9035D0F7-2AE8-451B-A970-6388F2F43737}" type="pres">
      <dgm:prSet presAssocID="{59AB49AE-81EE-4E9D-A94C-66B136A067A3}" presName="desPictures" presStyleLbl="alignImgPlace1" presStyleIdx="0" presStyleCnt="3" custLinFactX="87664" custLinFactNeighborX="100000" custLinFactNeighborY="-928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a:solidFill>
            <a:srgbClr val="CC0000"/>
          </a:solidFill>
        </a:ln>
      </dgm:spPr>
      <dgm:t>
        <a:bodyPr/>
        <a:lstStyle/>
        <a:p>
          <a:endParaRPr lang="es-ES"/>
        </a:p>
      </dgm:t>
    </dgm:pt>
    <dgm:pt modelId="{DB35F580-94BC-4CEF-AD03-465B2AB7F0DD}" type="pres">
      <dgm:prSet presAssocID="{59AB49AE-81EE-4E9D-A94C-66B136A067A3}" presName="desTextWrapper" presStyleCnt="0"/>
      <dgm:spPr/>
    </dgm:pt>
    <dgm:pt modelId="{BE3DF42C-B7E4-4558-A822-0D4A3C7EE81D}" type="pres">
      <dgm:prSet presAssocID="{59AB49AE-81EE-4E9D-A94C-66B136A067A3}" presName="desText" presStyleLbl="revTx" presStyleIdx="0" presStyleCnt="3" custScaleX="355888">
        <dgm:presLayoutVars>
          <dgm:bulletEnabled val="1"/>
        </dgm:presLayoutVars>
      </dgm:prSet>
      <dgm:spPr/>
      <dgm:t>
        <a:bodyPr/>
        <a:lstStyle/>
        <a:p>
          <a:endParaRPr lang="es-ES"/>
        </a:p>
      </dgm:t>
    </dgm:pt>
    <dgm:pt modelId="{5A90E4A4-44A8-4417-AA9C-6ED0E511FECE}" type="pres">
      <dgm:prSet presAssocID="{6F76E627-2796-49C9-9FE7-80A37FFE5983}" presName="spaceV" presStyleCnt="0"/>
      <dgm:spPr/>
    </dgm:pt>
    <dgm:pt modelId="{4278B31B-A255-453A-A8A0-E1214314E2AB}" type="pres">
      <dgm:prSet presAssocID="{213AECAA-BE5F-4024-9A8D-3AAF2A393531}" presName="pair" presStyleCnt="0"/>
      <dgm:spPr/>
    </dgm:pt>
    <dgm:pt modelId="{B870BC2F-A534-47B0-A7FE-E5FB6A9C3781}" type="pres">
      <dgm:prSet presAssocID="{213AECAA-BE5F-4024-9A8D-3AAF2A393531}" presName="spaceH" presStyleLbl="node1" presStyleIdx="0" presStyleCnt="0"/>
      <dgm:spPr/>
    </dgm:pt>
    <dgm:pt modelId="{7F3A323F-BF80-4FD1-B5CD-3E7F4F95B734}" type="pres">
      <dgm:prSet presAssocID="{213AECAA-BE5F-4024-9A8D-3AAF2A393531}" presName="desPictures" presStyleLbl="alignImgPlace1" presStyleIdx="1" presStyleCnt="3" custLinFactX="87664" custLinFactNeighborX="100000" custLinFactNeighborY="-2037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a:solidFill>
            <a:srgbClr val="0099FF"/>
          </a:solidFill>
        </a:ln>
      </dgm:spPr>
      <dgm:t>
        <a:bodyPr/>
        <a:lstStyle/>
        <a:p>
          <a:endParaRPr lang="es-ES"/>
        </a:p>
      </dgm:t>
    </dgm:pt>
    <dgm:pt modelId="{5F8DD07A-0B32-4F18-918C-B7841D7669D3}" type="pres">
      <dgm:prSet presAssocID="{213AECAA-BE5F-4024-9A8D-3AAF2A393531}" presName="desTextWrapper" presStyleCnt="0"/>
      <dgm:spPr/>
    </dgm:pt>
    <dgm:pt modelId="{BA49CB29-2128-4AE3-AAD1-49CF89AD8AFF}" type="pres">
      <dgm:prSet presAssocID="{213AECAA-BE5F-4024-9A8D-3AAF2A393531}" presName="desText" presStyleLbl="revTx" presStyleIdx="1" presStyleCnt="3" custScaleX="368512">
        <dgm:presLayoutVars>
          <dgm:bulletEnabled val="1"/>
        </dgm:presLayoutVars>
      </dgm:prSet>
      <dgm:spPr/>
      <dgm:t>
        <a:bodyPr/>
        <a:lstStyle/>
        <a:p>
          <a:endParaRPr lang="es-ES"/>
        </a:p>
      </dgm:t>
    </dgm:pt>
    <dgm:pt modelId="{1A9E87BD-18FE-438F-9BF8-7F9312AEB25B}" type="pres">
      <dgm:prSet presAssocID="{29013ECF-DF3B-4A16-B266-BAD75C450E3C}" presName="spaceV" presStyleCnt="0"/>
      <dgm:spPr/>
    </dgm:pt>
    <dgm:pt modelId="{3F47D426-C41E-4FE1-B1C5-5DD51861ADB0}" type="pres">
      <dgm:prSet presAssocID="{7DAC025E-B1AC-4103-9266-DD19A874E042}" presName="pair" presStyleCnt="0"/>
      <dgm:spPr/>
    </dgm:pt>
    <dgm:pt modelId="{B4F04336-8194-4362-A2E6-46999547C148}" type="pres">
      <dgm:prSet presAssocID="{7DAC025E-B1AC-4103-9266-DD19A874E042}" presName="spaceH" presStyleLbl="node1" presStyleIdx="0" presStyleCnt="0"/>
      <dgm:spPr/>
    </dgm:pt>
    <dgm:pt modelId="{B3ADB85D-0074-4961-8714-D1E09520503F}" type="pres">
      <dgm:prSet presAssocID="{7DAC025E-B1AC-4103-9266-DD19A874E042}" presName="desPictures" presStyleLbl="alignImgPlace1" presStyleIdx="2" presStyleCnt="3" custLinFactX="86593" custLinFactNeighborX="100000" custLinFactNeighborY="-30082"/>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a:solidFill>
            <a:srgbClr val="009900"/>
          </a:solidFill>
        </a:ln>
      </dgm:spPr>
      <dgm:t>
        <a:bodyPr/>
        <a:lstStyle/>
        <a:p>
          <a:endParaRPr lang="es-ES"/>
        </a:p>
      </dgm:t>
    </dgm:pt>
    <dgm:pt modelId="{DC29420E-B710-4F8C-B763-783C180030C8}" type="pres">
      <dgm:prSet presAssocID="{7DAC025E-B1AC-4103-9266-DD19A874E042}" presName="desTextWrapper" presStyleCnt="0"/>
      <dgm:spPr/>
    </dgm:pt>
    <dgm:pt modelId="{E7ED8A15-5782-4541-9B83-1D04DA0CE2CD}" type="pres">
      <dgm:prSet presAssocID="{7DAC025E-B1AC-4103-9266-DD19A874E042}" presName="desText" presStyleLbl="revTx" presStyleIdx="2" presStyleCnt="3" custScaleX="749942">
        <dgm:presLayoutVars>
          <dgm:bulletEnabled val="1"/>
        </dgm:presLayoutVars>
      </dgm:prSet>
      <dgm:spPr/>
      <dgm:t>
        <a:bodyPr/>
        <a:lstStyle/>
        <a:p>
          <a:endParaRPr lang="es-ES"/>
        </a:p>
      </dgm:t>
    </dgm:pt>
    <dgm:pt modelId="{0C06505B-94FB-4360-BED7-EDD3E1A05972}" type="pres">
      <dgm:prSet presAssocID="{48261F2C-6F74-4365-94A6-0CCA4384542F}" presName="maxNode" presStyleCnt="0"/>
      <dgm:spPr/>
    </dgm:pt>
    <dgm:pt modelId="{588E6EE3-FFC3-4E11-869E-4441EDA1F95F}" type="pres">
      <dgm:prSet presAssocID="{48261F2C-6F74-4365-94A6-0CCA4384542F}" presName="Name33" presStyleCnt="0"/>
      <dgm:spPr/>
    </dgm:pt>
  </dgm:ptLst>
  <dgm:cxnLst>
    <dgm:cxn modelId="{5438668E-61D0-4692-878D-66B13E570A8C}" srcId="{48261F2C-6F74-4365-94A6-0CCA4384542F}" destId="{213AECAA-BE5F-4024-9A8D-3AAF2A393531}" srcOrd="2" destOrd="0" parTransId="{A0E5EE5E-EC8F-4298-B519-708DFF3FE6D6}" sibTransId="{29013ECF-DF3B-4A16-B266-BAD75C450E3C}"/>
    <dgm:cxn modelId="{5B27EDC2-3EFD-47B3-8B83-F9489CE095C9}" type="presOf" srcId="{923406C2-C411-4227-AA33-CA8A558DB238}" destId="{A46BC295-F1A2-467A-B774-1DDA27A428C5}" srcOrd="0" destOrd="0" presId="urn:microsoft.com/office/officeart/2008/layout/AccentedPicture"/>
    <dgm:cxn modelId="{B3E9F1D8-FF48-4888-8889-E4086D8B0E37}" srcId="{48261F2C-6F74-4365-94A6-0CCA4384542F}" destId="{59AB49AE-81EE-4E9D-A94C-66B136A067A3}" srcOrd="1" destOrd="0" parTransId="{11D693A9-42B3-4FCE-BEAE-444C1332D535}" sibTransId="{6F76E627-2796-49C9-9FE7-80A37FFE5983}"/>
    <dgm:cxn modelId="{3DCBA2C1-0F35-4417-8AA4-D4E7C7CE8808}" type="presOf" srcId="{7DAC025E-B1AC-4103-9266-DD19A874E042}" destId="{E7ED8A15-5782-4541-9B83-1D04DA0CE2CD}" srcOrd="0" destOrd="0" presId="urn:microsoft.com/office/officeart/2008/layout/AccentedPicture"/>
    <dgm:cxn modelId="{F9EEF202-2929-43BC-8AC1-EC01C5981BB5}" type="presOf" srcId="{59AB49AE-81EE-4E9D-A94C-66B136A067A3}" destId="{BE3DF42C-B7E4-4558-A822-0D4A3C7EE81D}" srcOrd="0" destOrd="0" presId="urn:microsoft.com/office/officeart/2008/layout/AccentedPicture"/>
    <dgm:cxn modelId="{980A50F8-5002-44FC-903F-D8F39F16364B}" srcId="{48261F2C-6F74-4365-94A6-0CCA4384542F}" destId="{923406C2-C411-4227-AA33-CA8A558DB238}" srcOrd="0" destOrd="0" parTransId="{527AAA76-C86D-4787-8C84-421BE4E6C9ED}" sibTransId="{F94E5CB0-89E7-4C29-9C32-9F6AC18B5AC0}"/>
    <dgm:cxn modelId="{11D352B1-6DA5-4BB2-83B6-599E45CD7078}" type="presOf" srcId="{213AECAA-BE5F-4024-9A8D-3AAF2A393531}" destId="{BA49CB29-2128-4AE3-AAD1-49CF89AD8AFF}" srcOrd="0" destOrd="0" presId="urn:microsoft.com/office/officeart/2008/layout/AccentedPicture"/>
    <dgm:cxn modelId="{3FA0E998-E2D9-49EF-9C17-F4C2B1C99268}" type="presOf" srcId="{48261F2C-6F74-4365-94A6-0CCA4384542F}" destId="{EF3A0D3C-3353-4CF7-B1C0-D80C2B9B0F89}" srcOrd="0" destOrd="0" presId="urn:microsoft.com/office/officeart/2008/layout/AccentedPicture"/>
    <dgm:cxn modelId="{71A64F06-3ABB-4F09-B436-12B14E366DBA}" srcId="{48261F2C-6F74-4365-94A6-0CCA4384542F}" destId="{7DAC025E-B1AC-4103-9266-DD19A874E042}" srcOrd="3" destOrd="0" parTransId="{4D8245A2-EEFF-471D-A9AB-1653D5D65AD1}" sibTransId="{10100FC3-0CA8-48EE-A446-16284BD84DF7}"/>
    <dgm:cxn modelId="{92534AA4-C369-4249-A616-CFBF88AE461B}" type="presOf" srcId="{F94E5CB0-89E7-4C29-9C32-9F6AC18B5AC0}" destId="{37E91BED-DEA9-4969-A911-82314D47935F}" srcOrd="0" destOrd="0" presId="urn:microsoft.com/office/officeart/2008/layout/AccentedPicture"/>
    <dgm:cxn modelId="{7F192932-1E84-4500-9144-30640E672EA2}" type="presParOf" srcId="{EF3A0D3C-3353-4CF7-B1C0-D80C2B9B0F89}" destId="{37E91BED-DEA9-4969-A911-82314D47935F}" srcOrd="0" destOrd="0" presId="urn:microsoft.com/office/officeart/2008/layout/AccentedPicture"/>
    <dgm:cxn modelId="{E9166FBC-4D4F-4066-82D0-83D102D1F0E6}" type="presParOf" srcId="{EF3A0D3C-3353-4CF7-B1C0-D80C2B9B0F89}" destId="{A46BC295-F1A2-467A-B774-1DDA27A428C5}" srcOrd="1" destOrd="0" presId="urn:microsoft.com/office/officeart/2008/layout/AccentedPicture"/>
    <dgm:cxn modelId="{54D3B584-4AAB-459C-B6D8-9CD7A7079FAF}" type="presParOf" srcId="{EF3A0D3C-3353-4CF7-B1C0-D80C2B9B0F89}" destId="{8D196D07-EBCB-4BDC-B1CE-33B09085AF88}" srcOrd="2" destOrd="0" presId="urn:microsoft.com/office/officeart/2008/layout/AccentedPicture"/>
    <dgm:cxn modelId="{D10C99A6-0E11-4033-BF47-28984E680E19}" type="presParOf" srcId="{8D196D07-EBCB-4BDC-B1CE-33B09085AF88}" destId="{DB43AD20-48AF-4FBF-84B8-6164FCC0CBB3}" srcOrd="0" destOrd="0" presId="urn:microsoft.com/office/officeart/2008/layout/AccentedPicture"/>
    <dgm:cxn modelId="{31D7AEE4-AA2E-4AFA-8FF5-874C9B9D3322}" type="presParOf" srcId="{DB43AD20-48AF-4FBF-84B8-6164FCC0CBB3}" destId="{87D72ED2-08B3-4E7F-845B-D985428F7C8D}" srcOrd="0" destOrd="0" presId="urn:microsoft.com/office/officeart/2008/layout/AccentedPicture"/>
    <dgm:cxn modelId="{53DE5CFD-ED3C-4CD5-9718-DA61E8336B22}" type="presParOf" srcId="{DB43AD20-48AF-4FBF-84B8-6164FCC0CBB3}" destId="{9035D0F7-2AE8-451B-A970-6388F2F43737}" srcOrd="1" destOrd="0" presId="urn:microsoft.com/office/officeart/2008/layout/AccentedPicture"/>
    <dgm:cxn modelId="{8E4CE98E-9E2F-4A45-9FCC-117646901961}" type="presParOf" srcId="{DB43AD20-48AF-4FBF-84B8-6164FCC0CBB3}" destId="{DB35F580-94BC-4CEF-AD03-465B2AB7F0DD}" srcOrd="2" destOrd="0" presId="urn:microsoft.com/office/officeart/2008/layout/AccentedPicture"/>
    <dgm:cxn modelId="{43D6D9F7-1AF5-43D6-9968-82EC67DED2D0}" type="presParOf" srcId="{DB35F580-94BC-4CEF-AD03-465B2AB7F0DD}" destId="{BE3DF42C-B7E4-4558-A822-0D4A3C7EE81D}" srcOrd="0" destOrd="0" presId="urn:microsoft.com/office/officeart/2008/layout/AccentedPicture"/>
    <dgm:cxn modelId="{06D9450E-46E1-4ED9-AC57-4080F604C581}" type="presParOf" srcId="{8D196D07-EBCB-4BDC-B1CE-33B09085AF88}" destId="{5A90E4A4-44A8-4417-AA9C-6ED0E511FECE}" srcOrd="1" destOrd="0" presId="urn:microsoft.com/office/officeart/2008/layout/AccentedPicture"/>
    <dgm:cxn modelId="{9EEA8575-3D44-43B9-85F8-5B9197B117C3}" type="presParOf" srcId="{8D196D07-EBCB-4BDC-B1CE-33B09085AF88}" destId="{4278B31B-A255-453A-A8A0-E1214314E2AB}" srcOrd="2" destOrd="0" presId="urn:microsoft.com/office/officeart/2008/layout/AccentedPicture"/>
    <dgm:cxn modelId="{E2277754-775F-40C4-9583-649402943B5B}" type="presParOf" srcId="{4278B31B-A255-453A-A8A0-E1214314E2AB}" destId="{B870BC2F-A534-47B0-A7FE-E5FB6A9C3781}" srcOrd="0" destOrd="0" presId="urn:microsoft.com/office/officeart/2008/layout/AccentedPicture"/>
    <dgm:cxn modelId="{141B3AEB-8152-414C-BEBA-A793E6C3173B}" type="presParOf" srcId="{4278B31B-A255-453A-A8A0-E1214314E2AB}" destId="{7F3A323F-BF80-4FD1-B5CD-3E7F4F95B734}" srcOrd="1" destOrd="0" presId="urn:microsoft.com/office/officeart/2008/layout/AccentedPicture"/>
    <dgm:cxn modelId="{A440EB3A-EBEF-4F48-9839-A012C88271A2}" type="presParOf" srcId="{4278B31B-A255-453A-A8A0-E1214314E2AB}" destId="{5F8DD07A-0B32-4F18-918C-B7841D7669D3}" srcOrd="2" destOrd="0" presId="urn:microsoft.com/office/officeart/2008/layout/AccentedPicture"/>
    <dgm:cxn modelId="{A7643EAE-BF52-451C-B373-F8EC2FF4F667}" type="presParOf" srcId="{5F8DD07A-0B32-4F18-918C-B7841D7669D3}" destId="{BA49CB29-2128-4AE3-AAD1-49CF89AD8AFF}" srcOrd="0" destOrd="0" presId="urn:microsoft.com/office/officeart/2008/layout/AccentedPicture"/>
    <dgm:cxn modelId="{54D62025-2BBE-4CD3-BC9F-DD8C5D7CB2F8}" type="presParOf" srcId="{8D196D07-EBCB-4BDC-B1CE-33B09085AF88}" destId="{1A9E87BD-18FE-438F-9BF8-7F9312AEB25B}" srcOrd="3" destOrd="0" presId="urn:microsoft.com/office/officeart/2008/layout/AccentedPicture"/>
    <dgm:cxn modelId="{DC0EA86A-5484-44EC-9242-32F46E372F95}" type="presParOf" srcId="{8D196D07-EBCB-4BDC-B1CE-33B09085AF88}" destId="{3F47D426-C41E-4FE1-B1C5-5DD51861ADB0}" srcOrd="4" destOrd="0" presId="urn:microsoft.com/office/officeart/2008/layout/AccentedPicture"/>
    <dgm:cxn modelId="{7A967F72-68BB-444F-BAAC-9DA4FCCB61D1}" type="presParOf" srcId="{3F47D426-C41E-4FE1-B1C5-5DD51861ADB0}" destId="{B4F04336-8194-4362-A2E6-46999547C148}" srcOrd="0" destOrd="0" presId="urn:microsoft.com/office/officeart/2008/layout/AccentedPicture"/>
    <dgm:cxn modelId="{02389AAC-02A4-4AF1-9656-3E6C36459A14}" type="presParOf" srcId="{3F47D426-C41E-4FE1-B1C5-5DD51861ADB0}" destId="{B3ADB85D-0074-4961-8714-D1E09520503F}" srcOrd="1" destOrd="0" presId="urn:microsoft.com/office/officeart/2008/layout/AccentedPicture"/>
    <dgm:cxn modelId="{D782177B-6049-4E34-A286-9D7D1BF35A7F}" type="presParOf" srcId="{3F47D426-C41E-4FE1-B1C5-5DD51861ADB0}" destId="{DC29420E-B710-4F8C-B763-783C180030C8}" srcOrd="2" destOrd="0" presId="urn:microsoft.com/office/officeart/2008/layout/AccentedPicture"/>
    <dgm:cxn modelId="{87C9374D-4928-434E-8511-7456034F704C}" type="presParOf" srcId="{DC29420E-B710-4F8C-B763-783C180030C8}" destId="{E7ED8A15-5782-4541-9B83-1D04DA0CE2CD}" srcOrd="0" destOrd="0" presId="urn:microsoft.com/office/officeart/2008/layout/AccentedPicture"/>
    <dgm:cxn modelId="{69A178A0-6367-413F-809E-D1395E8F2821}" type="presParOf" srcId="{EF3A0D3C-3353-4CF7-B1C0-D80C2B9B0F89}" destId="{0C06505B-94FB-4360-BED7-EDD3E1A05972}" srcOrd="3" destOrd="0" presId="urn:microsoft.com/office/officeart/2008/layout/AccentedPicture"/>
    <dgm:cxn modelId="{9CDDC39F-F383-4847-A8BF-8A4FAF79F3D1}" type="presParOf" srcId="{0C06505B-94FB-4360-BED7-EDD3E1A05972}" destId="{588E6EE3-FFC3-4E11-869E-4441EDA1F95F}"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508705-0529-402F-8D01-90E3CD197B04}" type="doc">
      <dgm:prSet loTypeId="urn:microsoft.com/office/officeart/2005/8/layout/process1" loCatId="process" qsTypeId="urn:microsoft.com/office/officeart/2005/8/quickstyle/simple1" qsCatId="simple" csTypeId="urn:microsoft.com/office/officeart/2005/8/colors/accent2_5" csCatId="accent2" phldr="1"/>
      <dgm:spPr/>
    </dgm:pt>
    <dgm:pt modelId="{E3A0931C-0EC1-4273-A7B2-C6450B2A207F}">
      <dgm:prSet phldrT="[Texto]" custT="1"/>
      <dgm:spPr>
        <a:solidFill>
          <a:schemeClr val="accent2">
            <a:hueOff val="0"/>
            <a:satOff val="0"/>
            <a:lumOff val="0"/>
            <a:alpha val="60000"/>
          </a:schemeClr>
        </a:solidFill>
      </dgm:spPr>
      <dgm:t>
        <a:bodyPr/>
        <a:lstStyle/>
        <a:p>
          <a:r>
            <a:rPr lang="es-ES" sz="1800" b="0" dirty="0" smtClean="0">
              <a:latin typeface="+mj-lt"/>
            </a:rPr>
            <a:t>Regular los </a:t>
          </a:r>
          <a:r>
            <a:rPr lang="es-ES" sz="1800" b="1" dirty="0" smtClean="0">
              <a:latin typeface="+mj-lt"/>
            </a:rPr>
            <a:t>ideales</a:t>
          </a:r>
          <a:r>
            <a:rPr lang="es-ES" sz="1800" b="0" dirty="0" smtClean="0">
              <a:latin typeface="+mj-lt"/>
            </a:rPr>
            <a:t> y </a:t>
          </a:r>
          <a:r>
            <a:rPr lang="es-ES" sz="1800" b="1" dirty="0" smtClean="0">
              <a:latin typeface="+mj-lt"/>
            </a:rPr>
            <a:t>valores</a:t>
          </a:r>
          <a:r>
            <a:rPr lang="es-ES" sz="1800" b="0" dirty="0" smtClean="0">
              <a:latin typeface="+mj-lt"/>
            </a:rPr>
            <a:t> comunes</a:t>
          </a:r>
          <a:endParaRPr lang="es-ES" sz="1800" dirty="0">
            <a:latin typeface="+mj-lt"/>
          </a:endParaRPr>
        </a:p>
      </dgm:t>
    </dgm:pt>
    <dgm:pt modelId="{B6D7A702-40FA-4F26-BBE3-534D678A6E97}" type="parTrans" cxnId="{90EAAF40-90E5-40B6-8EB7-A9235E3D6AD3}">
      <dgm:prSet/>
      <dgm:spPr/>
      <dgm:t>
        <a:bodyPr/>
        <a:lstStyle/>
        <a:p>
          <a:endParaRPr lang="es-ES"/>
        </a:p>
      </dgm:t>
    </dgm:pt>
    <dgm:pt modelId="{AD3C42F6-EDC2-43BE-9FA3-B96518A54D93}" type="sibTrans" cxnId="{90EAAF40-90E5-40B6-8EB7-A9235E3D6AD3}">
      <dgm:prSet/>
      <dgm:spPr>
        <a:solidFill>
          <a:schemeClr val="accent2">
            <a:shade val="90000"/>
            <a:hueOff val="0"/>
            <a:satOff val="0"/>
            <a:lumOff val="0"/>
            <a:alpha val="70000"/>
          </a:schemeClr>
        </a:solidFill>
      </dgm:spPr>
      <dgm:t>
        <a:bodyPr/>
        <a:lstStyle/>
        <a:p>
          <a:endParaRPr lang="es-ES"/>
        </a:p>
      </dgm:t>
    </dgm:pt>
    <dgm:pt modelId="{B937DF5E-4136-4403-B5AD-D1DC60105AE1}">
      <dgm:prSet phldrT="[Texto]" custT="1"/>
      <dgm:spPr>
        <a:solidFill>
          <a:schemeClr val="accent2">
            <a:hueOff val="0"/>
            <a:satOff val="0"/>
            <a:lumOff val="0"/>
            <a:alpha val="80000"/>
          </a:schemeClr>
        </a:solidFill>
      </dgm:spPr>
      <dgm:t>
        <a:bodyPr/>
        <a:lstStyle/>
        <a:p>
          <a:r>
            <a:rPr lang="es-ES" sz="2000" dirty="0" smtClean="0">
              <a:latin typeface="+mj-lt"/>
            </a:rPr>
            <a:t>Del compromiso tácito al compromiso explícito</a:t>
          </a:r>
          <a:endParaRPr lang="es-ES" sz="2000" b="0" dirty="0">
            <a:latin typeface="+mj-lt"/>
          </a:endParaRPr>
        </a:p>
      </dgm:t>
    </dgm:pt>
    <dgm:pt modelId="{478C3491-DF22-4A24-BA08-65F9FC2254F0}" type="parTrans" cxnId="{5CC643D3-D797-4660-97BD-EDFA97632DDC}">
      <dgm:prSet/>
      <dgm:spPr/>
      <dgm:t>
        <a:bodyPr/>
        <a:lstStyle/>
        <a:p>
          <a:endParaRPr lang="es-ES"/>
        </a:p>
      </dgm:t>
    </dgm:pt>
    <dgm:pt modelId="{1697B4EE-66B0-420C-A369-C3FC5A92C8D2}" type="sibTrans" cxnId="{5CC643D3-D797-4660-97BD-EDFA97632DDC}">
      <dgm:prSet/>
      <dgm:spPr/>
      <dgm:t>
        <a:bodyPr/>
        <a:lstStyle/>
        <a:p>
          <a:endParaRPr lang="es-ES"/>
        </a:p>
      </dgm:t>
    </dgm:pt>
    <dgm:pt modelId="{D114148F-E1B3-491A-92C2-E0ECE4CAE974}" type="pres">
      <dgm:prSet presAssocID="{1D508705-0529-402F-8D01-90E3CD197B04}" presName="Name0" presStyleCnt="0">
        <dgm:presLayoutVars>
          <dgm:dir/>
          <dgm:resizeHandles val="exact"/>
        </dgm:presLayoutVars>
      </dgm:prSet>
      <dgm:spPr/>
    </dgm:pt>
    <dgm:pt modelId="{9BC7D3D2-8043-4497-9A55-9F752BAD8D08}" type="pres">
      <dgm:prSet presAssocID="{E3A0931C-0EC1-4273-A7B2-C6450B2A207F}" presName="node" presStyleLbl="node1" presStyleIdx="0" presStyleCnt="2" custScaleX="85291" custScaleY="39377" custLinFactNeighborX="4580" custLinFactNeighborY="817">
        <dgm:presLayoutVars>
          <dgm:bulletEnabled val="1"/>
        </dgm:presLayoutVars>
      </dgm:prSet>
      <dgm:spPr/>
      <dgm:t>
        <a:bodyPr/>
        <a:lstStyle/>
        <a:p>
          <a:endParaRPr lang="es-ES"/>
        </a:p>
      </dgm:t>
    </dgm:pt>
    <dgm:pt modelId="{905FE059-919B-4211-86CA-F217C19198EC}" type="pres">
      <dgm:prSet presAssocID="{AD3C42F6-EDC2-43BE-9FA3-B96518A54D93}" presName="sibTrans" presStyleLbl="sibTrans2D1" presStyleIdx="0" presStyleCnt="1" custScaleX="127805" custScaleY="57947" custLinFactNeighborX="8337"/>
      <dgm:spPr/>
      <dgm:t>
        <a:bodyPr/>
        <a:lstStyle/>
        <a:p>
          <a:endParaRPr lang="es-ES"/>
        </a:p>
      </dgm:t>
    </dgm:pt>
    <dgm:pt modelId="{358B5185-DDBB-4DEC-9599-0E79D19D0D68}" type="pres">
      <dgm:prSet presAssocID="{AD3C42F6-EDC2-43BE-9FA3-B96518A54D93}" presName="connectorText" presStyleLbl="sibTrans2D1" presStyleIdx="0" presStyleCnt="1"/>
      <dgm:spPr/>
      <dgm:t>
        <a:bodyPr/>
        <a:lstStyle/>
        <a:p>
          <a:endParaRPr lang="es-ES"/>
        </a:p>
      </dgm:t>
    </dgm:pt>
    <dgm:pt modelId="{9060DB53-0982-4256-8397-35F33A89C1E4}" type="pres">
      <dgm:prSet presAssocID="{B937DF5E-4136-4403-B5AD-D1DC60105AE1}" presName="node" presStyleLbl="node1" presStyleIdx="1" presStyleCnt="2" custScaleX="112678" custScaleY="48649" custLinFactNeighborX="-38538">
        <dgm:presLayoutVars>
          <dgm:bulletEnabled val="1"/>
        </dgm:presLayoutVars>
      </dgm:prSet>
      <dgm:spPr/>
      <dgm:t>
        <a:bodyPr/>
        <a:lstStyle/>
        <a:p>
          <a:endParaRPr lang="es-ES"/>
        </a:p>
      </dgm:t>
    </dgm:pt>
  </dgm:ptLst>
  <dgm:cxnLst>
    <dgm:cxn modelId="{D2B77A1C-82B2-43B1-BB10-5CA65B06D2B3}" type="presOf" srcId="{AD3C42F6-EDC2-43BE-9FA3-B96518A54D93}" destId="{905FE059-919B-4211-86CA-F217C19198EC}" srcOrd="0" destOrd="0" presId="urn:microsoft.com/office/officeart/2005/8/layout/process1"/>
    <dgm:cxn modelId="{696CAEDF-FC40-40CD-916E-8A3FA11ED6C1}" type="presOf" srcId="{1D508705-0529-402F-8D01-90E3CD197B04}" destId="{D114148F-E1B3-491A-92C2-E0ECE4CAE974}" srcOrd="0" destOrd="0" presId="urn:microsoft.com/office/officeart/2005/8/layout/process1"/>
    <dgm:cxn modelId="{78950806-2C22-45B9-BE3A-79A86EFBBB34}" type="presOf" srcId="{B937DF5E-4136-4403-B5AD-D1DC60105AE1}" destId="{9060DB53-0982-4256-8397-35F33A89C1E4}" srcOrd="0" destOrd="0" presId="urn:microsoft.com/office/officeart/2005/8/layout/process1"/>
    <dgm:cxn modelId="{5CC643D3-D797-4660-97BD-EDFA97632DDC}" srcId="{1D508705-0529-402F-8D01-90E3CD197B04}" destId="{B937DF5E-4136-4403-B5AD-D1DC60105AE1}" srcOrd="1" destOrd="0" parTransId="{478C3491-DF22-4A24-BA08-65F9FC2254F0}" sibTransId="{1697B4EE-66B0-420C-A369-C3FC5A92C8D2}"/>
    <dgm:cxn modelId="{7A7DE702-4F07-419F-8F30-EA0EAE593A87}" type="presOf" srcId="{E3A0931C-0EC1-4273-A7B2-C6450B2A207F}" destId="{9BC7D3D2-8043-4497-9A55-9F752BAD8D08}" srcOrd="0" destOrd="0" presId="urn:microsoft.com/office/officeart/2005/8/layout/process1"/>
    <dgm:cxn modelId="{90EAAF40-90E5-40B6-8EB7-A9235E3D6AD3}" srcId="{1D508705-0529-402F-8D01-90E3CD197B04}" destId="{E3A0931C-0EC1-4273-A7B2-C6450B2A207F}" srcOrd="0" destOrd="0" parTransId="{B6D7A702-40FA-4F26-BBE3-534D678A6E97}" sibTransId="{AD3C42F6-EDC2-43BE-9FA3-B96518A54D93}"/>
    <dgm:cxn modelId="{51A26D0B-EC32-4BC3-84C8-AB72D2E0454B}" type="presOf" srcId="{AD3C42F6-EDC2-43BE-9FA3-B96518A54D93}" destId="{358B5185-DDBB-4DEC-9599-0E79D19D0D68}" srcOrd="1" destOrd="0" presId="urn:microsoft.com/office/officeart/2005/8/layout/process1"/>
    <dgm:cxn modelId="{46DA5523-D549-4170-B255-DFB4F8536461}" type="presParOf" srcId="{D114148F-E1B3-491A-92C2-E0ECE4CAE974}" destId="{9BC7D3D2-8043-4497-9A55-9F752BAD8D08}" srcOrd="0" destOrd="0" presId="urn:microsoft.com/office/officeart/2005/8/layout/process1"/>
    <dgm:cxn modelId="{3C23B90F-126C-41BE-AC17-05E4E35938BD}" type="presParOf" srcId="{D114148F-E1B3-491A-92C2-E0ECE4CAE974}" destId="{905FE059-919B-4211-86CA-F217C19198EC}" srcOrd="1" destOrd="0" presId="urn:microsoft.com/office/officeart/2005/8/layout/process1"/>
    <dgm:cxn modelId="{FDAAABBE-D4D4-4A6B-9AF0-19B78B5EDFB8}" type="presParOf" srcId="{905FE059-919B-4211-86CA-F217C19198EC}" destId="{358B5185-DDBB-4DEC-9599-0E79D19D0D68}" srcOrd="0" destOrd="0" presId="urn:microsoft.com/office/officeart/2005/8/layout/process1"/>
    <dgm:cxn modelId="{264247CE-FEA2-4FD9-9A24-A58B6831417A}" type="presParOf" srcId="{D114148F-E1B3-491A-92C2-E0ECE4CAE974}" destId="{9060DB53-0982-4256-8397-35F33A89C1E4}"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EC45AF-AFC5-4889-8DBC-144C1C57E537}"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s-ES"/>
        </a:p>
      </dgm:t>
    </dgm:pt>
    <dgm:pt modelId="{83C10C45-9779-4669-8973-8FF3602BBA03}">
      <dgm:prSet phldrT="[Texto]" custT="1"/>
      <dgm:spPr/>
      <dgm:t>
        <a:bodyPr lIns="180000" rIns="0" anchor="ctr" anchorCtr="0"/>
        <a:lstStyle/>
        <a:p>
          <a:pPr marL="3492500" indent="-3492500" algn="ctr" defTabSz="917575"/>
          <a:r>
            <a:rPr lang="es-ES" sz="2100" dirty="0" smtClean="0">
              <a:latin typeface="+mj-lt"/>
            </a:rPr>
            <a:t>Conocimiento de uno mismo</a:t>
          </a:r>
          <a:endParaRPr lang="es-ES" sz="2100" dirty="0">
            <a:latin typeface="+mj-lt"/>
          </a:endParaRPr>
        </a:p>
      </dgm:t>
    </dgm:pt>
    <dgm:pt modelId="{F44420FE-D672-4BAD-8C09-65FF08D9393E}" type="parTrans" cxnId="{FD739BE8-9B61-4F86-9273-CD0AB121F701}">
      <dgm:prSet/>
      <dgm:spPr/>
      <dgm:t>
        <a:bodyPr/>
        <a:lstStyle/>
        <a:p>
          <a:endParaRPr lang="es-ES"/>
        </a:p>
      </dgm:t>
    </dgm:pt>
    <dgm:pt modelId="{25D86459-0D75-4647-B768-BF9454535E4A}" type="sibTrans" cxnId="{FD739BE8-9B61-4F86-9273-CD0AB121F701}">
      <dgm:prSet/>
      <dgm:spPr/>
      <dgm:t>
        <a:bodyPr/>
        <a:lstStyle/>
        <a:p>
          <a:endParaRPr lang="es-ES"/>
        </a:p>
      </dgm:t>
    </dgm:pt>
    <dgm:pt modelId="{2C40C4F4-7F91-4AB1-98BC-198F2967F26B}">
      <dgm:prSet phldrT="[Texto]" custT="1"/>
      <dgm:spPr/>
      <dgm:t>
        <a:bodyPr lIns="0" rIns="0" anchor="ctr" anchorCtr="1"/>
        <a:lstStyle/>
        <a:p>
          <a:r>
            <a:rPr lang="es-ES" sz="2100" dirty="0" smtClean="0">
              <a:latin typeface="+mj-lt"/>
            </a:rPr>
            <a:t>Resiliencia</a:t>
          </a:r>
          <a:endParaRPr lang="es-ES" sz="2100" dirty="0">
            <a:latin typeface="+mj-lt"/>
          </a:endParaRPr>
        </a:p>
      </dgm:t>
    </dgm:pt>
    <dgm:pt modelId="{47B1F1AE-585A-487A-B61B-AD7FB135297E}" type="parTrans" cxnId="{9B2CB953-59A6-4573-AEB8-D98FEE29D536}">
      <dgm:prSet/>
      <dgm:spPr/>
      <dgm:t>
        <a:bodyPr/>
        <a:lstStyle/>
        <a:p>
          <a:endParaRPr lang="es-ES"/>
        </a:p>
      </dgm:t>
    </dgm:pt>
    <dgm:pt modelId="{4B6A5424-27E7-4C0F-AC28-52419F205887}" type="sibTrans" cxnId="{9B2CB953-59A6-4573-AEB8-D98FEE29D536}">
      <dgm:prSet/>
      <dgm:spPr/>
      <dgm:t>
        <a:bodyPr/>
        <a:lstStyle/>
        <a:p>
          <a:endParaRPr lang="es-ES"/>
        </a:p>
      </dgm:t>
    </dgm:pt>
    <dgm:pt modelId="{86D9849E-9322-46ED-9A9A-71AE7286728D}">
      <dgm:prSet phldrT="[Texto]" custT="1"/>
      <dgm:spPr/>
      <dgm:t>
        <a:bodyPr lIns="0" rIns="0" anchor="ctr" anchorCtr="1"/>
        <a:lstStyle/>
        <a:p>
          <a:r>
            <a:rPr lang="es-ES" sz="2100" dirty="0" smtClean="0">
              <a:latin typeface="+mj-lt"/>
            </a:rPr>
            <a:t>Análisis del contexto</a:t>
          </a:r>
          <a:endParaRPr lang="es-ES" sz="2100" dirty="0">
            <a:latin typeface="+mj-lt"/>
          </a:endParaRPr>
        </a:p>
      </dgm:t>
    </dgm:pt>
    <dgm:pt modelId="{168AE718-8027-49C2-A129-93E6EFD097D6}" type="parTrans" cxnId="{F00D6866-374D-4618-A18E-34C4026F9276}">
      <dgm:prSet/>
      <dgm:spPr/>
      <dgm:t>
        <a:bodyPr/>
        <a:lstStyle/>
        <a:p>
          <a:endParaRPr lang="es-ES"/>
        </a:p>
      </dgm:t>
    </dgm:pt>
    <dgm:pt modelId="{786045A6-BE81-470C-B3B8-C3C0DEA26C7E}" type="sibTrans" cxnId="{F00D6866-374D-4618-A18E-34C4026F9276}">
      <dgm:prSet/>
      <dgm:spPr/>
      <dgm:t>
        <a:bodyPr/>
        <a:lstStyle/>
        <a:p>
          <a:endParaRPr lang="es-ES"/>
        </a:p>
      </dgm:t>
    </dgm:pt>
    <dgm:pt modelId="{B5463216-57F6-42D3-B457-E95B16960EC2}">
      <dgm:prSet phldrT="[Texto]" custT="1"/>
      <dgm:spPr/>
      <dgm:t>
        <a:bodyPr lIns="0" rIns="0" anchor="ctr" anchorCtr="1"/>
        <a:lstStyle/>
        <a:p>
          <a:r>
            <a:rPr lang="es-ES" sz="2100" dirty="0" smtClean="0">
              <a:latin typeface="+mj-lt"/>
            </a:rPr>
            <a:t>Modelo/ejemplo</a:t>
          </a:r>
          <a:endParaRPr lang="es-ES" sz="2100" dirty="0">
            <a:latin typeface="+mj-lt"/>
          </a:endParaRPr>
        </a:p>
      </dgm:t>
    </dgm:pt>
    <dgm:pt modelId="{60B72D0B-6AB1-411D-A1FB-4544F6A0FA7E}" type="parTrans" cxnId="{E97A1FFD-85FC-4E50-B884-0BC876661116}">
      <dgm:prSet/>
      <dgm:spPr/>
      <dgm:t>
        <a:bodyPr/>
        <a:lstStyle/>
        <a:p>
          <a:endParaRPr lang="es-ES"/>
        </a:p>
      </dgm:t>
    </dgm:pt>
    <dgm:pt modelId="{F815A112-CDCA-46A7-B6AB-C22B386E94E7}" type="sibTrans" cxnId="{E97A1FFD-85FC-4E50-B884-0BC876661116}">
      <dgm:prSet/>
      <dgm:spPr/>
      <dgm:t>
        <a:bodyPr/>
        <a:lstStyle/>
        <a:p>
          <a:endParaRPr lang="es-ES"/>
        </a:p>
      </dgm:t>
    </dgm:pt>
    <dgm:pt modelId="{8321BAD2-46EB-49DB-B806-635038A934BA}" type="pres">
      <dgm:prSet presAssocID="{8DEC45AF-AFC5-4889-8DBC-144C1C57E537}" presName="outerComposite" presStyleCnt="0">
        <dgm:presLayoutVars>
          <dgm:chMax val="5"/>
          <dgm:dir/>
          <dgm:resizeHandles val="exact"/>
        </dgm:presLayoutVars>
      </dgm:prSet>
      <dgm:spPr/>
      <dgm:t>
        <a:bodyPr/>
        <a:lstStyle/>
        <a:p>
          <a:endParaRPr lang="es-ES"/>
        </a:p>
      </dgm:t>
    </dgm:pt>
    <dgm:pt modelId="{F007554D-A416-44B2-80CA-8604EC1E9228}" type="pres">
      <dgm:prSet presAssocID="{8DEC45AF-AFC5-4889-8DBC-144C1C57E537}" presName="dummyMaxCanvas" presStyleCnt="0">
        <dgm:presLayoutVars/>
      </dgm:prSet>
      <dgm:spPr/>
    </dgm:pt>
    <dgm:pt modelId="{2838943E-CFCA-4A82-988E-D45BA4B50E15}" type="pres">
      <dgm:prSet presAssocID="{8DEC45AF-AFC5-4889-8DBC-144C1C57E537}" presName="FourNodes_1" presStyleLbl="node1" presStyleIdx="0" presStyleCnt="4" custScaleX="96305" custLinFactNeighborX="-31622" custLinFactNeighborY="-13086">
        <dgm:presLayoutVars>
          <dgm:bulletEnabled val="1"/>
        </dgm:presLayoutVars>
      </dgm:prSet>
      <dgm:spPr/>
      <dgm:t>
        <a:bodyPr/>
        <a:lstStyle/>
        <a:p>
          <a:endParaRPr lang="es-ES"/>
        </a:p>
      </dgm:t>
    </dgm:pt>
    <dgm:pt modelId="{3C74060E-D6B6-4E4E-A687-91F58A9F6C7E}" type="pres">
      <dgm:prSet presAssocID="{8DEC45AF-AFC5-4889-8DBC-144C1C57E537}" presName="FourNodes_2" presStyleLbl="node1" presStyleIdx="1" presStyleCnt="4" custScaleX="86407" custLinFactNeighborX="26">
        <dgm:presLayoutVars>
          <dgm:bulletEnabled val="1"/>
        </dgm:presLayoutVars>
      </dgm:prSet>
      <dgm:spPr/>
      <dgm:t>
        <a:bodyPr/>
        <a:lstStyle/>
        <a:p>
          <a:endParaRPr lang="es-ES"/>
        </a:p>
      </dgm:t>
    </dgm:pt>
    <dgm:pt modelId="{42DABF2A-DD3C-44F5-9B96-630584545DCA}" type="pres">
      <dgm:prSet presAssocID="{8DEC45AF-AFC5-4889-8DBC-144C1C57E537}" presName="FourNodes_3" presStyleLbl="node1" presStyleIdx="2" presStyleCnt="4" custScaleX="86407" custLinFactNeighborX="4610">
        <dgm:presLayoutVars>
          <dgm:bulletEnabled val="1"/>
        </dgm:presLayoutVars>
      </dgm:prSet>
      <dgm:spPr/>
      <dgm:t>
        <a:bodyPr/>
        <a:lstStyle/>
        <a:p>
          <a:endParaRPr lang="es-ES"/>
        </a:p>
      </dgm:t>
    </dgm:pt>
    <dgm:pt modelId="{3D4CB18B-6B7B-40A9-AA78-A319286ACDA9}" type="pres">
      <dgm:prSet presAssocID="{8DEC45AF-AFC5-4889-8DBC-144C1C57E537}" presName="FourNodes_4" presStyleLbl="node1" presStyleIdx="3" presStyleCnt="4" custScaleX="79556" custLinFactNeighborX="7070">
        <dgm:presLayoutVars>
          <dgm:bulletEnabled val="1"/>
        </dgm:presLayoutVars>
      </dgm:prSet>
      <dgm:spPr/>
      <dgm:t>
        <a:bodyPr/>
        <a:lstStyle/>
        <a:p>
          <a:endParaRPr lang="es-ES"/>
        </a:p>
      </dgm:t>
    </dgm:pt>
    <dgm:pt modelId="{557F1EFE-A8A5-4527-83A5-D2E0C5BAB3E6}" type="pres">
      <dgm:prSet presAssocID="{8DEC45AF-AFC5-4889-8DBC-144C1C57E537}" presName="FourConn_1-2" presStyleLbl="fgAccFollowNode1" presStyleIdx="0" presStyleCnt="3" custLinFactNeighborX="-79350">
        <dgm:presLayoutVars>
          <dgm:bulletEnabled val="1"/>
        </dgm:presLayoutVars>
      </dgm:prSet>
      <dgm:spPr/>
      <dgm:t>
        <a:bodyPr/>
        <a:lstStyle/>
        <a:p>
          <a:endParaRPr lang="es-ES"/>
        </a:p>
      </dgm:t>
    </dgm:pt>
    <dgm:pt modelId="{4D88459E-2FD1-41DD-B0B4-945F55CE0B90}" type="pres">
      <dgm:prSet presAssocID="{8DEC45AF-AFC5-4889-8DBC-144C1C57E537}" presName="FourConn_2-3" presStyleLbl="fgAccFollowNode1" presStyleIdx="1" presStyleCnt="3" custLinFactNeighborX="-70676">
        <dgm:presLayoutVars>
          <dgm:bulletEnabled val="1"/>
        </dgm:presLayoutVars>
      </dgm:prSet>
      <dgm:spPr/>
      <dgm:t>
        <a:bodyPr/>
        <a:lstStyle/>
        <a:p>
          <a:endParaRPr lang="es-ES"/>
        </a:p>
      </dgm:t>
    </dgm:pt>
    <dgm:pt modelId="{B8F6001C-2A47-462E-9ECC-8BEC24D65599}" type="pres">
      <dgm:prSet presAssocID="{8DEC45AF-AFC5-4889-8DBC-144C1C57E537}" presName="FourConn_3-4" presStyleLbl="fgAccFollowNode1" presStyleIdx="2" presStyleCnt="3" custLinFactNeighborX="-32419" custLinFactNeighborY="6463">
        <dgm:presLayoutVars>
          <dgm:bulletEnabled val="1"/>
        </dgm:presLayoutVars>
      </dgm:prSet>
      <dgm:spPr/>
      <dgm:t>
        <a:bodyPr/>
        <a:lstStyle/>
        <a:p>
          <a:endParaRPr lang="es-ES"/>
        </a:p>
      </dgm:t>
    </dgm:pt>
    <dgm:pt modelId="{3FD2D1EC-B478-4282-858E-BE48854ECDC8}" type="pres">
      <dgm:prSet presAssocID="{8DEC45AF-AFC5-4889-8DBC-144C1C57E537}" presName="FourNodes_1_text" presStyleLbl="node1" presStyleIdx="3" presStyleCnt="4">
        <dgm:presLayoutVars>
          <dgm:bulletEnabled val="1"/>
        </dgm:presLayoutVars>
      </dgm:prSet>
      <dgm:spPr/>
      <dgm:t>
        <a:bodyPr/>
        <a:lstStyle/>
        <a:p>
          <a:endParaRPr lang="es-ES"/>
        </a:p>
      </dgm:t>
    </dgm:pt>
    <dgm:pt modelId="{733C7ED9-8883-4577-8C70-A2397DA98F68}" type="pres">
      <dgm:prSet presAssocID="{8DEC45AF-AFC5-4889-8DBC-144C1C57E537}" presName="FourNodes_2_text" presStyleLbl="node1" presStyleIdx="3" presStyleCnt="4">
        <dgm:presLayoutVars>
          <dgm:bulletEnabled val="1"/>
        </dgm:presLayoutVars>
      </dgm:prSet>
      <dgm:spPr/>
      <dgm:t>
        <a:bodyPr/>
        <a:lstStyle/>
        <a:p>
          <a:endParaRPr lang="es-ES"/>
        </a:p>
      </dgm:t>
    </dgm:pt>
    <dgm:pt modelId="{3FEBCD31-BBF7-4346-820D-FE5425013B4A}" type="pres">
      <dgm:prSet presAssocID="{8DEC45AF-AFC5-4889-8DBC-144C1C57E537}" presName="FourNodes_3_text" presStyleLbl="node1" presStyleIdx="3" presStyleCnt="4">
        <dgm:presLayoutVars>
          <dgm:bulletEnabled val="1"/>
        </dgm:presLayoutVars>
      </dgm:prSet>
      <dgm:spPr/>
      <dgm:t>
        <a:bodyPr/>
        <a:lstStyle/>
        <a:p>
          <a:endParaRPr lang="es-ES"/>
        </a:p>
      </dgm:t>
    </dgm:pt>
    <dgm:pt modelId="{309319B1-B632-43C6-B74D-419C0C5EDE7F}" type="pres">
      <dgm:prSet presAssocID="{8DEC45AF-AFC5-4889-8DBC-144C1C57E537}" presName="FourNodes_4_text" presStyleLbl="node1" presStyleIdx="3" presStyleCnt="4">
        <dgm:presLayoutVars>
          <dgm:bulletEnabled val="1"/>
        </dgm:presLayoutVars>
      </dgm:prSet>
      <dgm:spPr/>
      <dgm:t>
        <a:bodyPr/>
        <a:lstStyle/>
        <a:p>
          <a:endParaRPr lang="es-ES"/>
        </a:p>
      </dgm:t>
    </dgm:pt>
  </dgm:ptLst>
  <dgm:cxnLst>
    <dgm:cxn modelId="{DAE21A22-0BC4-453E-88A5-1438AE29DEDA}" type="presOf" srcId="{25D86459-0D75-4647-B768-BF9454535E4A}" destId="{557F1EFE-A8A5-4527-83A5-D2E0C5BAB3E6}" srcOrd="0" destOrd="0" presId="urn:microsoft.com/office/officeart/2005/8/layout/vProcess5"/>
    <dgm:cxn modelId="{F00D6866-374D-4618-A18E-34C4026F9276}" srcId="{8DEC45AF-AFC5-4889-8DBC-144C1C57E537}" destId="{86D9849E-9322-46ED-9A9A-71AE7286728D}" srcOrd="2" destOrd="0" parTransId="{168AE718-8027-49C2-A129-93E6EFD097D6}" sibTransId="{786045A6-BE81-470C-B3B8-C3C0DEA26C7E}"/>
    <dgm:cxn modelId="{A532186D-9ECD-430A-9B25-8AD09733939A}" type="presOf" srcId="{83C10C45-9779-4669-8973-8FF3602BBA03}" destId="{2838943E-CFCA-4A82-988E-D45BA4B50E15}" srcOrd="0" destOrd="0" presId="urn:microsoft.com/office/officeart/2005/8/layout/vProcess5"/>
    <dgm:cxn modelId="{5EA3DB7D-BE12-45DA-B955-C01369FB88DA}" type="presOf" srcId="{B5463216-57F6-42D3-B457-E95B16960EC2}" destId="{309319B1-B632-43C6-B74D-419C0C5EDE7F}" srcOrd="1" destOrd="0" presId="urn:microsoft.com/office/officeart/2005/8/layout/vProcess5"/>
    <dgm:cxn modelId="{E97A1FFD-85FC-4E50-B884-0BC876661116}" srcId="{8DEC45AF-AFC5-4889-8DBC-144C1C57E537}" destId="{B5463216-57F6-42D3-B457-E95B16960EC2}" srcOrd="3" destOrd="0" parTransId="{60B72D0B-6AB1-411D-A1FB-4544F6A0FA7E}" sibTransId="{F815A112-CDCA-46A7-B6AB-C22B386E94E7}"/>
    <dgm:cxn modelId="{41C8D5AB-0D71-4C76-A59E-2199F43C9C69}" type="presOf" srcId="{83C10C45-9779-4669-8973-8FF3602BBA03}" destId="{3FD2D1EC-B478-4282-858E-BE48854ECDC8}" srcOrd="1" destOrd="0" presId="urn:microsoft.com/office/officeart/2005/8/layout/vProcess5"/>
    <dgm:cxn modelId="{9B2CB953-59A6-4573-AEB8-D98FEE29D536}" srcId="{8DEC45AF-AFC5-4889-8DBC-144C1C57E537}" destId="{2C40C4F4-7F91-4AB1-98BC-198F2967F26B}" srcOrd="1" destOrd="0" parTransId="{47B1F1AE-585A-487A-B61B-AD7FB135297E}" sibTransId="{4B6A5424-27E7-4C0F-AC28-52419F205887}"/>
    <dgm:cxn modelId="{B7300339-7A30-4841-892C-9FB689F2B53C}" type="presOf" srcId="{2C40C4F4-7F91-4AB1-98BC-198F2967F26B}" destId="{733C7ED9-8883-4577-8C70-A2397DA98F68}" srcOrd="1" destOrd="0" presId="urn:microsoft.com/office/officeart/2005/8/layout/vProcess5"/>
    <dgm:cxn modelId="{D65B249C-BC35-428D-808A-6468703E0C3F}" type="presOf" srcId="{8DEC45AF-AFC5-4889-8DBC-144C1C57E537}" destId="{8321BAD2-46EB-49DB-B806-635038A934BA}" srcOrd="0" destOrd="0" presId="urn:microsoft.com/office/officeart/2005/8/layout/vProcess5"/>
    <dgm:cxn modelId="{47F44DCE-3285-4C7B-BA35-12B0BCA72672}" type="presOf" srcId="{86D9849E-9322-46ED-9A9A-71AE7286728D}" destId="{42DABF2A-DD3C-44F5-9B96-630584545DCA}" srcOrd="0" destOrd="0" presId="urn:microsoft.com/office/officeart/2005/8/layout/vProcess5"/>
    <dgm:cxn modelId="{35A30012-0222-4F56-8079-653489CE4485}" type="presOf" srcId="{B5463216-57F6-42D3-B457-E95B16960EC2}" destId="{3D4CB18B-6B7B-40A9-AA78-A319286ACDA9}" srcOrd="0" destOrd="0" presId="urn:microsoft.com/office/officeart/2005/8/layout/vProcess5"/>
    <dgm:cxn modelId="{B368EC66-BA05-4D80-983F-A6AA1B795A6E}" type="presOf" srcId="{4B6A5424-27E7-4C0F-AC28-52419F205887}" destId="{4D88459E-2FD1-41DD-B0B4-945F55CE0B90}" srcOrd="0" destOrd="0" presId="urn:microsoft.com/office/officeart/2005/8/layout/vProcess5"/>
    <dgm:cxn modelId="{98D298F2-0633-4ED9-9C84-06AE6C160451}" type="presOf" srcId="{86D9849E-9322-46ED-9A9A-71AE7286728D}" destId="{3FEBCD31-BBF7-4346-820D-FE5425013B4A}" srcOrd="1" destOrd="0" presId="urn:microsoft.com/office/officeart/2005/8/layout/vProcess5"/>
    <dgm:cxn modelId="{FD739BE8-9B61-4F86-9273-CD0AB121F701}" srcId="{8DEC45AF-AFC5-4889-8DBC-144C1C57E537}" destId="{83C10C45-9779-4669-8973-8FF3602BBA03}" srcOrd="0" destOrd="0" parTransId="{F44420FE-D672-4BAD-8C09-65FF08D9393E}" sibTransId="{25D86459-0D75-4647-B768-BF9454535E4A}"/>
    <dgm:cxn modelId="{9E6436C1-9CF6-44C6-BC7D-4AB6832385A9}" type="presOf" srcId="{786045A6-BE81-470C-B3B8-C3C0DEA26C7E}" destId="{B8F6001C-2A47-462E-9ECC-8BEC24D65599}" srcOrd="0" destOrd="0" presId="urn:microsoft.com/office/officeart/2005/8/layout/vProcess5"/>
    <dgm:cxn modelId="{F8C3B613-65CC-4CD3-B277-17976F1F0B82}" type="presOf" srcId="{2C40C4F4-7F91-4AB1-98BC-198F2967F26B}" destId="{3C74060E-D6B6-4E4E-A687-91F58A9F6C7E}" srcOrd="0" destOrd="0" presId="urn:microsoft.com/office/officeart/2005/8/layout/vProcess5"/>
    <dgm:cxn modelId="{1E4F905E-1575-4733-9C0F-0479291BABBC}" type="presParOf" srcId="{8321BAD2-46EB-49DB-B806-635038A934BA}" destId="{F007554D-A416-44B2-80CA-8604EC1E9228}" srcOrd="0" destOrd="0" presId="urn:microsoft.com/office/officeart/2005/8/layout/vProcess5"/>
    <dgm:cxn modelId="{FE2FC25B-722F-4A69-8757-721844E9840B}" type="presParOf" srcId="{8321BAD2-46EB-49DB-B806-635038A934BA}" destId="{2838943E-CFCA-4A82-988E-D45BA4B50E15}" srcOrd="1" destOrd="0" presId="urn:microsoft.com/office/officeart/2005/8/layout/vProcess5"/>
    <dgm:cxn modelId="{ACFB2EF4-97E4-4470-9DD1-C8637E85C92A}" type="presParOf" srcId="{8321BAD2-46EB-49DB-B806-635038A934BA}" destId="{3C74060E-D6B6-4E4E-A687-91F58A9F6C7E}" srcOrd="2" destOrd="0" presId="urn:microsoft.com/office/officeart/2005/8/layout/vProcess5"/>
    <dgm:cxn modelId="{931B467E-7D9B-4D09-8089-B45B00E8FBA1}" type="presParOf" srcId="{8321BAD2-46EB-49DB-B806-635038A934BA}" destId="{42DABF2A-DD3C-44F5-9B96-630584545DCA}" srcOrd="3" destOrd="0" presId="urn:microsoft.com/office/officeart/2005/8/layout/vProcess5"/>
    <dgm:cxn modelId="{A71E381F-879E-4B64-87C4-349C62CF8CD9}" type="presParOf" srcId="{8321BAD2-46EB-49DB-B806-635038A934BA}" destId="{3D4CB18B-6B7B-40A9-AA78-A319286ACDA9}" srcOrd="4" destOrd="0" presId="urn:microsoft.com/office/officeart/2005/8/layout/vProcess5"/>
    <dgm:cxn modelId="{CE86D736-3D5F-43D0-B95F-83A4CACFEACC}" type="presParOf" srcId="{8321BAD2-46EB-49DB-B806-635038A934BA}" destId="{557F1EFE-A8A5-4527-83A5-D2E0C5BAB3E6}" srcOrd="5" destOrd="0" presId="urn:microsoft.com/office/officeart/2005/8/layout/vProcess5"/>
    <dgm:cxn modelId="{FAD5D718-31E9-4974-974A-A3678EF77EAB}" type="presParOf" srcId="{8321BAD2-46EB-49DB-B806-635038A934BA}" destId="{4D88459E-2FD1-41DD-B0B4-945F55CE0B90}" srcOrd="6" destOrd="0" presId="urn:microsoft.com/office/officeart/2005/8/layout/vProcess5"/>
    <dgm:cxn modelId="{70F0F6A8-933A-4A4D-9148-D5C74A23E57A}" type="presParOf" srcId="{8321BAD2-46EB-49DB-B806-635038A934BA}" destId="{B8F6001C-2A47-462E-9ECC-8BEC24D65599}" srcOrd="7" destOrd="0" presId="urn:microsoft.com/office/officeart/2005/8/layout/vProcess5"/>
    <dgm:cxn modelId="{B3EEDF0A-DB11-4D1C-993F-F6C8297C2210}" type="presParOf" srcId="{8321BAD2-46EB-49DB-B806-635038A934BA}" destId="{3FD2D1EC-B478-4282-858E-BE48854ECDC8}" srcOrd="8" destOrd="0" presId="urn:microsoft.com/office/officeart/2005/8/layout/vProcess5"/>
    <dgm:cxn modelId="{E9831C51-58F1-4DBA-B00F-FE3917B78EB2}" type="presParOf" srcId="{8321BAD2-46EB-49DB-B806-635038A934BA}" destId="{733C7ED9-8883-4577-8C70-A2397DA98F68}" srcOrd="9" destOrd="0" presId="urn:microsoft.com/office/officeart/2005/8/layout/vProcess5"/>
    <dgm:cxn modelId="{E5BBA66D-39D8-4D2D-B94D-92AC5B886BC1}" type="presParOf" srcId="{8321BAD2-46EB-49DB-B806-635038A934BA}" destId="{3FEBCD31-BBF7-4346-820D-FE5425013B4A}" srcOrd="10" destOrd="0" presId="urn:microsoft.com/office/officeart/2005/8/layout/vProcess5"/>
    <dgm:cxn modelId="{0AAA1C37-D04C-4E15-B2B0-FBE5C3436528}" type="presParOf" srcId="{8321BAD2-46EB-49DB-B806-635038A934BA}" destId="{309319B1-B632-43C6-B74D-419C0C5EDE7F}"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7D3D2-8043-4497-9A55-9F752BAD8D08}">
      <dsp:nvSpPr>
        <dsp:cNvPr id="0" name=""/>
        <dsp:cNvSpPr/>
      </dsp:nvSpPr>
      <dsp:spPr>
        <a:xfrm>
          <a:off x="45244" y="1002709"/>
          <a:ext cx="2540947" cy="703860"/>
        </a:xfrm>
        <a:prstGeom prst="roundRect">
          <a:avLst>
            <a:gd name="adj" fmla="val 10000"/>
          </a:avLst>
        </a:prstGeom>
        <a:solidFill>
          <a:schemeClr val="accent2">
            <a:hueOff val="0"/>
            <a:satOff val="0"/>
            <a:lumOff val="0"/>
            <a:alpha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latin typeface="+mj-lt"/>
            </a:rPr>
            <a:t>Regular los </a:t>
          </a:r>
          <a:r>
            <a:rPr lang="es-ES" sz="1800" b="1" kern="1200" dirty="0" smtClean="0">
              <a:latin typeface="+mj-lt"/>
            </a:rPr>
            <a:t>ideales</a:t>
          </a:r>
          <a:r>
            <a:rPr lang="es-ES" sz="1800" b="0" kern="1200" dirty="0" smtClean="0">
              <a:latin typeface="+mj-lt"/>
            </a:rPr>
            <a:t> y </a:t>
          </a:r>
          <a:r>
            <a:rPr lang="es-ES" sz="1800" b="1" kern="1200" dirty="0" smtClean="0">
              <a:latin typeface="+mj-lt"/>
            </a:rPr>
            <a:t>valores</a:t>
          </a:r>
          <a:r>
            <a:rPr lang="es-ES" sz="1800" b="0" kern="1200" dirty="0" smtClean="0">
              <a:latin typeface="+mj-lt"/>
            </a:rPr>
            <a:t> comunes</a:t>
          </a:r>
          <a:endParaRPr lang="es-ES" sz="1800" kern="1200" dirty="0">
            <a:latin typeface="+mj-lt"/>
          </a:endParaRPr>
        </a:p>
      </dsp:txBody>
      <dsp:txXfrm>
        <a:off x="65859" y="1023324"/>
        <a:ext cx="2499717" cy="662630"/>
      </dsp:txXfrm>
    </dsp:sp>
    <dsp:sp modelId="{905FE059-919B-4211-86CA-F217C19198EC}">
      <dsp:nvSpPr>
        <dsp:cNvPr id="0" name=""/>
        <dsp:cNvSpPr/>
      </dsp:nvSpPr>
      <dsp:spPr>
        <a:xfrm rot="21586571">
          <a:off x="2760304" y="1134023"/>
          <a:ext cx="534870" cy="428129"/>
        </a:xfrm>
        <a:prstGeom prst="rightArrow">
          <a:avLst>
            <a:gd name="adj1" fmla="val 60000"/>
            <a:gd name="adj2" fmla="val 50000"/>
          </a:avLst>
        </a:prstGeom>
        <a:solidFill>
          <a:schemeClr val="accent2">
            <a:shade val="90000"/>
            <a:hueOff val="0"/>
            <a:satOff val="0"/>
            <a:lumOff val="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2760304" y="1219900"/>
        <a:ext cx="406431" cy="256877"/>
      </dsp:txXfrm>
    </dsp:sp>
    <dsp:sp modelId="{9060DB53-0982-4256-8397-35F33A89C1E4}">
      <dsp:nvSpPr>
        <dsp:cNvPr id="0" name=""/>
        <dsp:cNvSpPr/>
      </dsp:nvSpPr>
      <dsp:spPr>
        <a:xfrm>
          <a:off x="3375817" y="905237"/>
          <a:ext cx="3356847" cy="869596"/>
        </a:xfrm>
        <a:prstGeom prst="roundRect">
          <a:avLst>
            <a:gd name="adj" fmla="val 10000"/>
          </a:avLst>
        </a:prstGeom>
        <a:solidFill>
          <a:schemeClr val="accent2">
            <a:hueOff val="0"/>
            <a:satOff val="0"/>
            <a:lumOff val="0"/>
            <a:alpha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mj-lt"/>
            </a:rPr>
            <a:t>Del compromiso tácito al compromiso explícito</a:t>
          </a:r>
          <a:endParaRPr lang="es-ES" sz="2000" b="0" kern="1200" dirty="0">
            <a:latin typeface="+mj-lt"/>
          </a:endParaRPr>
        </a:p>
      </dsp:txBody>
      <dsp:txXfrm>
        <a:off x="3401287" y="930707"/>
        <a:ext cx="3305907" cy="818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90C7CA-B9BC-4E61-900A-8318319DCF26}" type="datetimeFigureOut">
              <a:rPr lang="es-ES" smtClean="0"/>
              <a:t>04/05/2016</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5783C08-05B8-44AD-A39E-6ADA0A4634FC}" type="slidenum">
              <a:rPr lang="es-ES" smtClean="0"/>
              <a:t>‹Nº›</a:t>
            </a:fld>
            <a:endParaRPr lang="es-ES"/>
          </a:p>
        </p:txBody>
      </p:sp>
    </p:spTree>
    <p:extLst>
      <p:ext uri="{BB962C8B-B14F-4D97-AF65-F5344CB8AC3E}">
        <p14:creationId xmlns:p14="http://schemas.microsoft.com/office/powerpoint/2010/main" val="3902504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43DF0B9-FE82-486A-91E9-79045C9B1752}" type="datetimeFigureOut">
              <a:rPr lang="es-ES" smtClean="0"/>
              <a:t>04/05/2016</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EB8AC1B-C5DB-454A-8920-35F2CE1F2B3F}" type="slidenum">
              <a:rPr lang="es-ES" smtClean="0"/>
              <a:t>‹Nº›</a:t>
            </a:fld>
            <a:endParaRPr lang="es-ES"/>
          </a:p>
        </p:txBody>
      </p:sp>
    </p:spTree>
    <p:extLst>
      <p:ext uri="{BB962C8B-B14F-4D97-AF65-F5344CB8AC3E}">
        <p14:creationId xmlns:p14="http://schemas.microsoft.com/office/powerpoint/2010/main" val="76576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EB8AC1B-C5DB-454A-8920-35F2CE1F2B3F}" type="slidenum">
              <a:rPr lang="es-ES" smtClean="0"/>
              <a:t>2</a:t>
            </a:fld>
            <a:endParaRPr lang="es-ES"/>
          </a:p>
        </p:txBody>
      </p:sp>
    </p:spTree>
    <p:extLst>
      <p:ext uri="{BB962C8B-B14F-4D97-AF65-F5344CB8AC3E}">
        <p14:creationId xmlns:p14="http://schemas.microsoft.com/office/powerpoint/2010/main" val="47004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EB8AC1B-C5DB-454A-8920-35F2CE1F2B3F}" type="slidenum">
              <a:rPr lang="es-ES" smtClean="0"/>
              <a:t>5</a:t>
            </a:fld>
            <a:endParaRPr lang="es-ES"/>
          </a:p>
        </p:txBody>
      </p:sp>
    </p:spTree>
    <p:extLst>
      <p:ext uri="{BB962C8B-B14F-4D97-AF65-F5344CB8AC3E}">
        <p14:creationId xmlns:p14="http://schemas.microsoft.com/office/powerpoint/2010/main" val="417973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EB8AC1B-C5DB-454A-8920-35F2CE1F2B3F}" type="slidenum">
              <a:rPr lang="es-ES" smtClean="0"/>
              <a:t>7</a:t>
            </a:fld>
            <a:endParaRPr lang="es-ES"/>
          </a:p>
        </p:txBody>
      </p:sp>
    </p:spTree>
    <p:extLst>
      <p:ext uri="{BB962C8B-B14F-4D97-AF65-F5344CB8AC3E}">
        <p14:creationId xmlns:p14="http://schemas.microsoft.com/office/powerpoint/2010/main" val="176307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4EB8AC1B-C5DB-454A-8920-35F2CE1F2B3F}" type="slidenum">
              <a:rPr lang="es-ES" smtClean="0"/>
              <a:t>21</a:t>
            </a:fld>
            <a:endParaRPr lang="es-ES"/>
          </a:p>
        </p:txBody>
      </p:sp>
    </p:spTree>
    <p:extLst>
      <p:ext uri="{BB962C8B-B14F-4D97-AF65-F5344CB8AC3E}">
        <p14:creationId xmlns:p14="http://schemas.microsoft.com/office/powerpoint/2010/main" val="329782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EEE56984-F4D3-494D-95BE-AE301701E1EF}" type="datetimeFigureOut">
              <a:rPr lang="es-ES" smtClean="0"/>
              <a:t>04/05/2016</a:t>
            </a:fld>
            <a:endParaRPr lang="es-ES"/>
          </a:p>
        </p:txBody>
      </p:sp>
      <p:sp>
        <p:nvSpPr>
          <p:cNvPr id="17" name="16 Marcador de pie de página"/>
          <p:cNvSpPr>
            <a:spLocks noGrp="1"/>
          </p:cNvSpPr>
          <p:nvPr>
            <p:ph type="ftr" sz="quarter" idx="11"/>
          </p:nvPr>
        </p:nvSpPr>
        <p:spPr>
          <a:xfrm>
            <a:off x="5410200" y="4205288"/>
            <a:ext cx="1295400" cy="457200"/>
          </a:xfrm>
        </p:spPr>
        <p:txBody>
          <a:bodyPr/>
          <a:lstStyle/>
          <a:p>
            <a:endParaRPr lang="es-E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5F47C2A-21DC-411D-BD6A-F24F7AFEF7B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E56984-F4D3-494D-95BE-AE301701E1EF}" type="datetimeFigureOut">
              <a:rPr lang="es-ES" smtClean="0"/>
              <a:t>04/05/2016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F47C2A-21DC-411D-BD6A-F24F7AFEF7B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E56984-F4D3-494D-95BE-AE301701E1EF}" type="datetimeFigureOut">
              <a:rPr lang="es-ES" smtClean="0"/>
              <a:t>04/05/2016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F47C2A-21DC-411D-BD6A-F24F7AFEF7B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E56984-F4D3-494D-95BE-AE301701E1EF}" type="datetimeFigureOut">
              <a:rPr lang="es-ES" smtClean="0"/>
              <a:t>04/05/2016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F47C2A-21DC-411D-BD6A-F24F7AFEF7B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EE56984-F4D3-494D-95BE-AE301701E1EF}" type="datetimeFigureOut">
              <a:rPr lang="es-ES" smtClean="0"/>
              <a:t>04/05/2016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F47C2A-21DC-411D-BD6A-F24F7AFEF7B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EE56984-F4D3-494D-95BE-AE301701E1EF}" type="datetimeFigureOut">
              <a:rPr lang="es-ES" smtClean="0"/>
              <a:t>04/05/2016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F47C2A-21DC-411D-BD6A-F24F7AFEF7B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EEE56984-F4D3-494D-95BE-AE301701E1EF}" type="datetimeFigureOut">
              <a:rPr lang="es-ES" smtClean="0"/>
              <a:t>04/05/2016</a:t>
            </a:fld>
            <a:endParaRPr lang="es-ES"/>
          </a:p>
        </p:txBody>
      </p:sp>
      <p:sp>
        <p:nvSpPr>
          <p:cNvPr id="27" name="26 Marcador de número de diapositiva"/>
          <p:cNvSpPr>
            <a:spLocks noGrp="1"/>
          </p:cNvSpPr>
          <p:nvPr>
            <p:ph type="sldNum" sz="quarter" idx="11"/>
          </p:nvPr>
        </p:nvSpPr>
        <p:spPr/>
        <p:txBody>
          <a:bodyPr rtlCol="0"/>
          <a:lstStyle/>
          <a:p>
            <a:fld id="{F5F47C2A-21DC-411D-BD6A-F24F7AFEF7B0}" type="slidenum">
              <a:rPr lang="es-ES" smtClean="0"/>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EEE56984-F4D3-494D-95BE-AE301701E1EF}" type="datetimeFigureOut">
              <a:rPr lang="es-ES" smtClean="0"/>
              <a:t>04/05/2016</a:t>
            </a:fld>
            <a:endParaRPr lang="es-ES"/>
          </a:p>
        </p:txBody>
      </p:sp>
      <p:sp>
        <p:nvSpPr>
          <p:cNvPr id="4" name="3 Marcador de pie de página"/>
          <p:cNvSpPr>
            <a:spLocks noGrp="1"/>
          </p:cNvSpPr>
          <p:nvPr>
            <p:ph type="ftr" sz="quarter" idx="11"/>
          </p:nvPr>
        </p:nvSpPr>
        <p:spPr>
          <a:xfrm>
            <a:off x="5257800" y="612648"/>
            <a:ext cx="1325880" cy="457200"/>
          </a:xfrm>
        </p:spPr>
        <p:txBody>
          <a:bodyPr/>
          <a:lstStyle/>
          <a:p>
            <a:endParaRPr lang="es-ES"/>
          </a:p>
        </p:txBody>
      </p:sp>
      <p:sp>
        <p:nvSpPr>
          <p:cNvPr id="5" name="4 Marcador de número de diapositiva"/>
          <p:cNvSpPr>
            <a:spLocks noGrp="1"/>
          </p:cNvSpPr>
          <p:nvPr>
            <p:ph type="sldNum" sz="quarter" idx="12"/>
          </p:nvPr>
        </p:nvSpPr>
        <p:spPr>
          <a:xfrm>
            <a:off x="8174736" y="2272"/>
            <a:ext cx="762000" cy="365760"/>
          </a:xfrm>
        </p:spPr>
        <p:txBody>
          <a:bodyPr/>
          <a:lstStyle/>
          <a:p>
            <a:fld id="{F5F47C2A-21DC-411D-BD6A-F24F7AFEF7B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E56984-F4D3-494D-95BE-AE301701E1EF}" type="datetimeFigureOut">
              <a:rPr lang="es-ES" smtClean="0"/>
              <a:t>04/05/2016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5F47C2A-21DC-411D-BD6A-F24F7AFEF7B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EE56984-F4D3-494D-95BE-AE301701E1EF}" type="datetimeFigureOut">
              <a:rPr lang="es-ES" smtClean="0"/>
              <a:t>04/05/2016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F47C2A-21DC-411D-BD6A-F24F7AFEF7B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EE56984-F4D3-494D-95BE-AE301701E1EF}" type="datetimeFigureOut">
              <a:rPr lang="es-ES" smtClean="0"/>
              <a:t>04/05/2016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F47C2A-21DC-411D-BD6A-F24F7AFEF7B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EE56984-F4D3-494D-95BE-AE301701E1EF}" type="datetimeFigureOut">
              <a:rPr lang="es-ES" smtClean="0"/>
              <a:t>04/05/2016</a:t>
            </a:fld>
            <a:endParaRPr lang="es-E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5F47C2A-21DC-411D-BD6A-F24F7AFEF7B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youtube.com/watch?v=s7QDUPVwbQM"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jpeg"/><Relationship Id="rId7" Type="http://schemas.openxmlformats.org/officeDocument/2006/relationships/diagramQuickStyle" Target="../diagrams/quickStyle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6.jpeg"/><Relationship Id="rId9" Type="http://schemas.microsoft.com/office/2007/relationships/diagramDrawing" Target="../diagrams/drawing7.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1.wdp"/><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gif"/><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5" Type="http://schemas.openxmlformats.org/officeDocument/2006/relationships/image" Target="../media/image18.jpe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g"/><Relationship Id="rId22"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oam\Dropbox\Soucan\logo souca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99"/>
          <a:stretch/>
        </p:blipFill>
        <p:spPr bwMode="auto">
          <a:xfrm>
            <a:off x="7236296" y="116632"/>
            <a:ext cx="1728192" cy="669181"/>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ctrTitle"/>
          </p:nvPr>
        </p:nvSpPr>
        <p:spPr>
          <a:xfrm>
            <a:off x="251520" y="1052736"/>
            <a:ext cx="8856984" cy="1656184"/>
          </a:xfrm>
        </p:spPr>
        <p:txBody>
          <a:bodyPr>
            <a:normAutofit/>
          </a:bodyPr>
          <a:lstStyle/>
          <a:p>
            <a:r>
              <a:rPr lang="es-ES" b="1" dirty="0" smtClean="0">
                <a:effectLst>
                  <a:outerShdw blurRad="38100" dist="38100" dir="2700000" algn="tl">
                    <a:srgbClr val="000000">
                      <a:alpha val="43137"/>
                    </a:srgbClr>
                  </a:outerShdw>
                </a:effectLst>
              </a:rPr>
              <a:t>CÓDIGO ÉTICO DE LAS PERSONAS VOLUNTARIAS</a:t>
            </a:r>
            <a:endParaRPr lang="es-ES" sz="3200" b="1" dirty="0">
              <a:effectLst>
                <a:outerShdw blurRad="38100" dist="38100" dir="2700000" algn="tl">
                  <a:srgbClr val="000000">
                    <a:alpha val="43137"/>
                  </a:srgbClr>
                </a:outerShdw>
              </a:effectLst>
            </a:endParaRPr>
          </a:p>
        </p:txBody>
      </p:sp>
      <p:sp>
        <p:nvSpPr>
          <p:cNvPr id="5" name="4 Subtítulo"/>
          <p:cNvSpPr>
            <a:spLocks noGrp="1"/>
          </p:cNvSpPr>
          <p:nvPr>
            <p:ph type="subTitle" idx="1"/>
          </p:nvPr>
        </p:nvSpPr>
        <p:spPr>
          <a:xfrm>
            <a:off x="1259632" y="4484712"/>
            <a:ext cx="6624736" cy="1752600"/>
          </a:xfrm>
        </p:spPr>
        <p:txBody>
          <a:bodyPr>
            <a:normAutofit fontScale="92500"/>
          </a:bodyPr>
          <a:lstStyle/>
          <a:p>
            <a:pPr algn="ctr"/>
            <a:r>
              <a:rPr lang="es-ES" b="1" dirty="0" smtClean="0"/>
              <a:t>Curso de Formación Básica de Voluntariado</a:t>
            </a:r>
          </a:p>
          <a:p>
            <a:pPr algn="ctr"/>
            <a:endParaRPr lang="es-ES" dirty="0" smtClean="0"/>
          </a:p>
          <a:p>
            <a:pPr algn="ctr"/>
            <a:r>
              <a:rPr lang="es-ES" b="1" dirty="0" smtClean="0"/>
              <a:t>SOUCAN</a:t>
            </a:r>
          </a:p>
          <a:p>
            <a:pPr algn="ctr"/>
            <a:r>
              <a:rPr lang="es-ES" b="1" dirty="0" smtClean="0"/>
              <a:t>2016</a:t>
            </a:r>
            <a:endParaRPr lang="es-ES" b="1" dirty="0"/>
          </a:p>
        </p:txBody>
      </p:sp>
      <p:sp>
        <p:nvSpPr>
          <p:cNvPr id="7" name="3 Título"/>
          <p:cNvSpPr txBox="1">
            <a:spLocks/>
          </p:cNvSpPr>
          <p:nvPr/>
        </p:nvSpPr>
        <p:spPr>
          <a:xfrm>
            <a:off x="566152" y="2224974"/>
            <a:ext cx="8424936" cy="1276034"/>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r"/>
            <a:r>
              <a:rPr lang="es-ES" sz="3200" dirty="0" smtClean="0"/>
              <a:t>(el valor del compromiso</a:t>
            </a:r>
            <a:br>
              <a:rPr lang="es-ES" sz="3200" dirty="0" smtClean="0"/>
            </a:br>
            <a:r>
              <a:rPr lang="es-ES" sz="3200" dirty="0" smtClean="0"/>
              <a:t>como pilar del voluntariado)</a:t>
            </a:r>
            <a:endParaRPr lang="es-ES" sz="3200" dirty="0"/>
          </a:p>
        </p:txBody>
      </p:sp>
    </p:spTree>
    <p:extLst>
      <p:ext uri="{BB962C8B-B14F-4D97-AF65-F5344CB8AC3E}">
        <p14:creationId xmlns:p14="http://schemas.microsoft.com/office/powerpoint/2010/main" val="3714517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ioam\Dropbox\Soucan\Diseño agenda SOUCAN\nuevo material\huellas colores fuertes.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503743">
            <a:off x="6039517" y="3631432"/>
            <a:ext cx="5730159" cy="61608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ioam\Dropbox\Soucan\logo souc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107504" y="1521296"/>
            <a:ext cx="8856984" cy="899592"/>
          </a:xfrm>
        </p:spPr>
        <p:txBody>
          <a:bodyPr>
            <a:normAutofit/>
          </a:bodyPr>
          <a:lstStyle/>
          <a:p>
            <a:pPr marL="241300" indent="-231775"/>
            <a:r>
              <a:rPr lang="es-ES" sz="2400" b="1" dirty="0" smtClean="0"/>
              <a:t>“</a:t>
            </a:r>
            <a:r>
              <a:rPr lang="es-ES" sz="2400" b="1" dirty="0" smtClean="0">
                <a:solidFill>
                  <a:srgbClr val="CC0000"/>
                </a:solidFill>
              </a:rPr>
              <a:t>Comprender </a:t>
            </a:r>
            <a:r>
              <a:rPr lang="es-ES" sz="2400" b="1" dirty="0" smtClean="0"/>
              <a:t>la situación de partida del beneficiario.”</a:t>
            </a:r>
            <a:endParaRPr lang="es-ES" sz="2400" b="1" dirty="0"/>
          </a:p>
        </p:txBody>
      </p:sp>
      <p:sp>
        <p:nvSpPr>
          <p:cNvPr id="9" name="1 Título"/>
          <p:cNvSpPr txBox="1">
            <a:spLocks/>
          </p:cNvSpPr>
          <p:nvPr/>
        </p:nvSpPr>
        <p:spPr>
          <a:xfrm>
            <a:off x="107504" y="4365104"/>
            <a:ext cx="8964488" cy="1728192"/>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a:t>
            </a:r>
            <a:r>
              <a:rPr lang="es-ES" sz="2400" b="1" dirty="0" smtClean="0">
                <a:solidFill>
                  <a:srgbClr val="CC0000"/>
                </a:solidFill>
              </a:rPr>
              <a:t>Transmitir</a:t>
            </a:r>
            <a:r>
              <a:rPr lang="es-ES" sz="2400" b="1" dirty="0" smtClean="0"/>
              <a:t>, con sus actitudes, acciones, palabras aquellos </a:t>
            </a:r>
            <a:r>
              <a:rPr lang="es-ES" sz="2400" b="1" dirty="0" smtClean="0">
                <a:solidFill>
                  <a:srgbClr val="CC0000"/>
                </a:solidFill>
              </a:rPr>
              <a:t>valores </a:t>
            </a:r>
            <a:r>
              <a:rPr lang="es-ES" sz="2400" b="1" dirty="0" smtClean="0"/>
              <a:t>e </a:t>
            </a:r>
            <a:r>
              <a:rPr lang="es-ES" sz="2400" b="1" dirty="0" smtClean="0">
                <a:solidFill>
                  <a:srgbClr val="CC0000"/>
                </a:solidFill>
              </a:rPr>
              <a:t>ideales </a:t>
            </a:r>
            <a:r>
              <a:rPr lang="es-ES" sz="2400" b="1" dirty="0" smtClean="0"/>
              <a:t>que persigue con su trabajo voluntario. Ser </a:t>
            </a:r>
            <a:r>
              <a:rPr lang="es-ES" sz="2400" b="1" dirty="0" smtClean="0">
                <a:solidFill>
                  <a:srgbClr val="CC0000"/>
                </a:solidFill>
              </a:rPr>
              <a:t>coherente </a:t>
            </a:r>
            <a:r>
              <a:rPr lang="es-ES" sz="2400" b="1" dirty="0" smtClean="0"/>
              <a:t>con la actitud de voluntario en el día a día.”</a:t>
            </a:r>
            <a:endParaRPr lang="es-ES" sz="2400" b="1" dirty="0"/>
          </a:p>
        </p:txBody>
      </p:sp>
      <p:sp>
        <p:nvSpPr>
          <p:cNvPr id="6" name="1 Título"/>
          <p:cNvSpPr txBox="1">
            <a:spLocks/>
          </p:cNvSpPr>
          <p:nvPr/>
        </p:nvSpPr>
        <p:spPr>
          <a:xfrm>
            <a:off x="107504" y="1988840"/>
            <a:ext cx="8964488" cy="156592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“Ser </a:t>
            </a:r>
            <a:r>
              <a:rPr lang="es-ES" sz="2400" b="1" dirty="0" smtClean="0">
                <a:solidFill>
                  <a:srgbClr val="CC0000"/>
                </a:solidFill>
              </a:rPr>
              <a:t>paciente </a:t>
            </a:r>
            <a:r>
              <a:rPr lang="es-ES" sz="2400" b="1" dirty="0" smtClean="0"/>
              <a:t>a la hora de esperar resultados de las acciones realizadas.”</a:t>
            </a:r>
            <a:endParaRPr lang="es-ES" sz="2400" b="1" dirty="0"/>
          </a:p>
        </p:txBody>
      </p:sp>
      <p:sp>
        <p:nvSpPr>
          <p:cNvPr id="10" name="1 Título"/>
          <p:cNvSpPr txBox="1">
            <a:spLocks/>
          </p:cNvSpPr>
          <p:nvPr/>
        </p:nvSpPr>
        <p:spPr>
          <a:xfrm>
            <a:off x="107504" y="3087216"/>
            <a:ext cx="8964488" cy="156592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a:t>
            </a:r>
            <a:r>
              <a:rPr lang="es-ES" sz="2400" b="1" dirty="0" smtClean="0">
                <a:solidFill>
                  <a:srgbClr val="CC0000"/>
                </a:solidFill>
              </a:rPr>
              <a:t>Conocer la realidad socio-cultural</a:t>
            </a:r>
            <a:r>
              <a:rPr lang="es-ES" sz="2400" b="1" dirty="0" smtClean="0"/>
              <a:t>, para mejorarla, atendiendo las necesidades e interviniendo en las situaciones de injusticia.”</a:t>
            </a:r>
            <a:endParaRPr lang="es-ES" sz="2400" b="1" dirty="0"/>
          </a:p>
        </p:txBody>
      </p:sp>
      <p:sp>
        <p:nvSpPr>
          <p:cNvPr id="8" name="7 Elipse"/>
          <p:cNvSpPr/>
          <p:nvPr/>
        </p:nvSpPr>
        <p:spPr>
          <a:xfrm>
            <a:off x="5230757" y="703381"/>
            <a:ext cx="997427" cy="997427"/>
          </a:xfrm>
          <a:prstGeom prst="ellipse">
            <a:avLst/>
          </a:prstGeom>
          <a:blipFill>
            <a:blip r:embed="rId4" cstate="print">
              <a:extLst>
                <a:ext uri="{28A0092B-C50C-407E-A947-70E740481C1C}">
                  <a14:useLocalDpi xmlns:a14="http://schemas.microsoft.com/office/drawing/2010/main" val="0"/>
                </a:ext>
              </a:extLst>
            </a:blip>
            <a:srcRect/>
            <a:stretch>
              <a:fillRect l="-15000" r="-15000"/>
            </a:stretch>
          </a:blipFill>
          <a:ln>
            <a:solidFill>
              <a:srgbClr val="CC000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10 Grupo"/>
          <p:cNvGrpSpPr/>
          <p:nvPr/>
        </p:nvGrpSpPr>
        <p:grpSpPr>
          <a:xfrm>
            <a:off x="971602" y="620688"/>
            <a:ext cx="5112566" cy="835833"/>
            <a:chOff x="2590480" y="1638599"/>
            <a:chExt cx="2248386" cy="835833"/>
          </a:xfrm>
        </p:grpSpPr>
        <p:sp>
          <p:nvSpPr>
            <p:cNvPr id="12" name="11 Rectángulo"/>
            <p:cNvSpPr/>
            <p:nvPr/>
          </p:nvSpPr>
          <p:spPr>
            <a:xfrm>
              <a:off x="2970489" y="1759100"/>
              <a:ext cx="1868377" cy="71533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12 Rectángulo"/>
            <p:cNvSpPr/>
            <p:nvPr/>
          </p:nvSpPr>
          <p:spPr>
            <a:xfrm>
              <a:off x="2590480" y="1638599"/>
              <a:ext cx="1868377" cy="7153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es-ES" sz="1600" b="1" kern="1200" dirty="0" smtClean="0">
                  <a:solidFill>
                    <a:schemeClr val="tx1"/>
                  </a:solidFill>
                </a:rPr>
                <a:t>DEBERES</a:t>
              </a:r>
              <a:r>
                <a:rPr lang="es-ES" sz="1600" kern="1200" dirty="0" smtClean="0">
                  <a:solidFill>
                    <a:schemeClr val="tx1"/>
                  </a:solidFill>
                </a:rPr>
                <a:t> del </a:t>
              </a:r>
              <a:r>
                <a:rPr lang="es-ES" sz="1600" b="1" kern="1200" dirty="0" smtClean="0">
                  <a:solidFill>
                    <a:schemeClr val="tx1"/>
                  </a:solidFill>
                </a:rPr>
                <a:t>Voluntario</a:t>
              </a:r>
              <a:r>
                <a:rPr lang="es-ES" sz="1600" dirty="0" smtClean="0">
                  <a:solidFill>
                    <a:schemeClr val="tx1"/>
                  </a:solidFill>
                </a:rPr>
                <a:t> </a:t>
              </a:r>
              <a:r>
                <a:rPr lang="es-ES" sz="1600" kern="1200" dirty="0" smtClean="0">
                  <a:solidFill>
                    <a:schemeClr val="tx1"/>
                  </a:solidFill>
                </a:rPr>
                <a:t>hacia…</a:t>
              </a:r>
              <a:endParaRPr lang="es-ES" sz="1600" kern="1200" dirty="0">
                <a:solidFill>
                  <a:schemeClr val="tx1"/>
                </a:solidFill>
              </a:endParaRPr>
            </a:p>
          </p:txBody>
        </p:sp>
      </p:grpSp>
      <p:sp>
        <p:nvSpPr>
          <p:cNvPr id="14" name="13 Flecha derecha"/>
          <p:cNvSpPr/>
          <p:nvPr/>
        </p:nvSpPr>
        <p:spPr>
          <a:xfrm>
            <a:off x="403920" y="1001273"/>
            <a:ext cx="855712" cy="339495"/>
          </a:xfrm>
          <a:prstGeom prst="rightArrow">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C0000"/>
              </a:solidFill>
            </a:endParaRPr>
          </a:p>
        </p:txBody>
      </p:sp>
      <p:sp>
        <p:nvSpPr>
          <p:cNvPr id="15" name="CuadroTexto 14"/>
          <p:cNvSpPr txBox="1"/>
          <p:nvPr/>
        </p:nvSpPr>
        <p:spPr>
          <a:xfrm>
            <a:off x="6300192" y="957810"/>
            <a:ext cx="2160240" cy="400110"/>
          </a:xfrm>
          <a:prstGeom prst="rect">
            <a:avLst/>
          </a:prstGeom>
          <a:noFill/>
        </p:spPr>
        <p:txBody>
          <a:bodyPr wrap="square" rtlCol="0">
            <a:spAutoFit/>
          </a:bodyPr>
          <a:lstStyle/>
          <a:p>
            <a:r>
              <a:rPr lang="es-ES" sz="2000" b="1" dirty="0" smtClean="0">
                <a:solidFill>
                  <a:srgbClr val="CC0000"/>
                </a:solidFill>
                <a:latin typeface="+mj-lt"/>
              </a:rPr>
              <a:t>los beneficiarios</a:t>
            </a:r>
            <a:endParaRPr lang="es-ES" sz="2000" b="1" dirty="0">
              <a:solidFill>
                <a:srgbClr val="CC0000"/>
              </a:solidFill>
              <a:latin typeface="+mj-lt"/>
            </a:endParaRPr>
          </a:p>
        </p:txBody>
      </p:sp>
    </p:spTree>
    <p:extLst>
      <p:ext uri="{BB962C8B-B14F-4D97-AF65-F5344CB8AC3E}">
        <p14:creationId xmlns:p14="http://schemas.microsoft.com/office/powerpoint/2010/main" val="1663368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179512" y="1431032"/>
            <a:ext cx="8892480" cy="1565920"/>
          </a:xfrm>
        </p:spPr>
        <p:txBody>
          <a:bodyPr>
            <a:normAutofit/>
          </a:bodyPr>
          <a:lstStyle/>
          <a:p>
            <a:pPr marL="241300" indent="-231775"/>
            <a:r>
              <a:rPr lang="es-ES" sz="2400" b="1" dirty="0" smtClean="0"/>
              <a:t>“</a:t>
            </a:r>
            <a:r>
              <a:rPr lang="es-ES" sz="2400" b="1" dirty="0" smtClean="0">
                <a:solidFill>
                  <a:srgbClr val="CC0000"/>
                </a:solidFill>
              </a:rPr>
              <a:t>Confidencialidad </a:t>
            </a:r>
            <a:r>
              <a:rPr lang="es-ES" sz="2400" b="1" dirty="0" smtClean="0"/>
              <a:t>y </a:t>
            </a:r>
            <a:r>
              <a:rPr lang="es-ES" sz="2400" b="1" dirty="0" smtClean="0">
                <a:solidFill>
                  <a:srgbClr val="CC0000"/>
                </a:solidFill>
              </a:rPr>
              <a:t>discreción </a:t>
            </a:r>
            <a:r>
              <a:rPr lang="es-ES" sz="2400" b="1" dirty="0" smtClean="0"/>
              <a:t>en el uso de los datos e información relativos a los beneficiarios.”</a:t>
            </a:r>
            <a:endParaRPr lang="es-ES" sz="2400" b="1" dirty="0"/>
          </a:p>
        </p:txBody>
      </p:sp>
      <p:sp>
        <p:nvSpPr>
          <p:cNvPr id="7" name="1 Título"/>
          <p:cNvSpPr txBox="1">
            <a:spLocks/>
          </p:cNvSpPr>
          <p:nvPr/>
        </p:nvSpPr>
        <p:spPr>
          <a:xfrm>
            <a:off x="72008" y="3284984"/>
            <a:ext cx="8999984" cy="666328"/>
          </a:xfrm>
          <a:prstGeom prst="rect">
            <a:avLst/>
          </a:prstGeom>
          <a:ln w="28575">
            <a:solidFill>
              <a:schemeClr val="accent2"/>
            </a:solidFill>
          </a:ln>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85750" indent="-285750">
              <a:buFont typeface="Wingdings" panose="05000000000000000000" pitchFamily="2" charset="2"/>
              <a:buChar char="Ø"/>
            </a:pPr>
            <a:r>
              <a:rPr lang="es-ES" sz="1600" b="1" dirty="0" smtClean="0"/>
              <a:t>Ley Orgánica 15/1999, de 13 de diciembre, de Protección de Datos de Carácter Personal.</a:t>
            </a:r>
            <a:endParaRPr lang="es-ES" sz="1600" b="1" dirty="0"/>
          </a:p>
        </p:txBody>
      </p:sp>
      <p:sp>
        <p:nvSpPr>
          <p:cNvPr id="6" name="1 Título"/>
          <p:cNvSpPr txBox="1">
            <a:spLocks/>
          </p:cNvSpPr>
          <p:nvPr/>
        </p:nvSpPr>
        <p:spPr>
          <a:xfrm>
            <a:off x="395536" y="3933056"/>
            <a:ext cx="7920880" cy="1152128"/>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85750" indent="-285750">
              <a:buFont typeface="Wingdings" panose="05000000000000000000" pitchFamily="2" charset="2"/>
              <a:buChar char="ü"/>
            </a:pPr>
            <a:r>
              <a:rPr lang="es-ES" sz="1600" b="1" dirty="0" smtClean="0">
                <a:solidFill>
                  <a:schemeClr val="accent2">
                    <a:lumMod val="75000"/>
                  </a:schemeClr>
                </a:solidFill>
              </a:rPr>
              <a:t>“Datos de carácter personal: cualquier información concerniente a personas físicas identificadas o identificables.”</a:t>
            </a:r>
            <a:endParaRPr lang="es-ES" sz="1600" b="1" dirty="0">
              <a:solidFill>
                <a:schemeClr val="accent2">
                  <a:lumMod val="75000"/>
                </a:schemeClr>
              </a:solidFill>
            </a:endParaRPr>
          </a:p>
        </p:txBody>
      </p:sp>
      <p:pic>
        <p:nvPicPr>
          <p:cNvPr id="8" name="Picture 2" descr="C:\Users\rioam\Dropbox\Soucan\Diseño agenda SOUCAN\nuevo material\huellas colores fuertes.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503743">
            <a:off x="6039517" y="3631432"/>
            <a:ext cx="5730159" cy="6160883"/>
          </a:xfrm>
          <a:prstGeom prst="rect">
            <a:avLst/>
          </a:prstGeom>
          <a:noFill/>
          <a:extLst>
            <a:ext uri="{909E8E84-426E-40DD-AFC4-6F175D3DCCD1}">
              <a14:hiddenFill xmlns:a14="http://schemas.microsoft.com/office/drawing/2010/main">
                <a:solidFill>
                  <a:srgbClr val="FFFFFF"/>
                </a:solidFill>
              </a14:hiddenFill>
            </a:ext>
          </a:extLst>
        </p:spPr>
      </p:pic>
      <p:sp>
        <p:nvSpPr>
          <p:cNvPr id="9" name="8 Elipse"/>
          <p:cNvSpPr/>
          <p:nvPr/>
        </p:nvSpPr>
        <p:spPr>
          <a:xfrm>
            <a:off x="5220072" y="692696"/>
            <a:ext cx="997427" cy="997427"/>
          </a:xfrm>
          <a:prstGeom prst="ellipse">
            <a:avLst/>
          </a:prstGeom>
          <a:blipFill>
            <a:blip r:embed="rId4" cstate="print">
              <a:extLst>
                <a:ext uri="{28A0092B-C50C-407E-A947-70E740481C1C}">
                  <a14:useLocalDpi xmlns:a14="http://schemas.microsoft.com/office/drawing/2010/main" val="0"/>
                </a:ext>
              </a:extLst>
            </a:blip>
            <a:srcRect/>
            <a:stretch>
              <a:fillRect l="-15000" r="-15000"/>
            </a:stretch>
          </a:blipFill>
          <a:ln>
            <a:solidFill>
              <a:srgbClr val="FF000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9 Grupo"/>
          <p:cNvGrpSpPr/>
          <p:nvPr/>
        </p:nvGrpSpPr>
        <p:grpSpPr>
          <a:xfrm>
            <a:off x="971602" y="620688"/>
            <a:ext cx="5112566" cy="835833"/>
            <a:chOff x="2590480" y="1638599"/>
            <a:chExt cx="2248386" cy="835833"/>
          </a:xfrm>
        </p:grpSpPr>
        <p:sp>
          <p:nvSpPr>
            <p:cNvPr id="11" name="10 Rectángulo"/>
            <p:cNvSpPr/>
            <p:nvPr/>
          </p:nvSpPr>
          <p:spPr>
            <a:xfrm>
              <a:off x="2970489" y="1759100"/>
              <a:ext cx="1868377" cy="71533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11 Rectángulo"/>
            <p:cNvSpPr/>
            <p:nvPr/>
          </p:nvSpPr>
          <p:spPr>
            <a:xfrm>
              <a:off x="2590480" y="1638599"/>
              <a:ext cx="1868377" cy="7153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es-ES" sz="1600" b="1" kern="1200" dirty="0" smtClean="0">
                  <a:solidFill>
                    <a:schemeClr val="tx1"/>
                  </a:solidFill>
                </a:rPr>
                <a:t>DEBERES</a:t>
              </a:r>
              <a:r>
                <a:rPr lang="es-ES" sz="1600" kern="1200" dirty="0" smtClean="0">
                  <a:solidFill>
                    <a:schemeClr val="tx1"/>
                  </a:solidFill>
                </a:rPr>
                <a:t> del </a:t>
              </a:r>
              <a:r>
                <a:rPr lang="es-ES" sz="1600" b="1" kern="1200" dirty="0" smtClean="0">
                  <a:solidFill>
                    <a:schemeClr val="tx1"/>
                  </a:solidFill>
                </a:rPr>
                <a:t>Voluntario</a:t>
              </a:r>
              <a:r>
                <a:rPr lang="es-ES" sz="1600" dirty="0" smtClean="0">
                  <a:solidFill>
                    <a:schemeClr val="tx1"/>
                  </a:solidFill>
                </a:rPr>
                <a:t> </a:t>
              </a:r>
              <a:r>
                <a:rPr lang="es-ES" sz="1600" kern="1200" dirty="0" smtClean="0">
                  <a:solidFill>
                    <a:schemeClr val="tx1"/>
                  </a:solidFill>
                </a:rPr>
                <a:t>hacia…</a:t>
              </a:r>
              <a:endParaRPr lang="es-ES" sz="1600" kern="1200" dirty="0">
                <a:solidFill>
                  <a:schemeClr val="tx1"/>
                </a:solidFill>
              </a:endParaRPr>
            </a:p>
          </p:txBody>
        </p:sp>
      </p:grpSp>
      <p:sp>
        <p:nvSpPr>
          <p:cNvPr id="13" name="12 Flecha derecha"/>
          <p:cNvSpPr/>
          <p:nvPr/>
        </p:nvSpPr>
        <p:spPr>
          <a:xfrm>
            <a:off x="403920" y="1001273"/>
            <a:ext cx="855712" cy="339495"/>
          </a:xfrm>
          <a:prstGeom prst="rightArrow">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6300192" y="957810"/>
            <a:ext cx="2160240" cy="400110"/>
          </a:xfrm>
          <a:prstGeom prst="rect">
            <a:avLst/>
          </a:prstGeom>
          <a:noFill/>
        </p:spPr>
        <p:txBody>
          <a:bodyPr wrap="square" rtlCol="0">
            <a:spAutoFit/>
          </a:bodyPr>
          <a:lstStyle/>
          <a:p>
            <a:r>
              <a:rPr lang="es-ES" sz="2000" b="1" dirty="0" smtClean="0">
                <a:solidFill>
                  <a:srgbClr val="CC0000"/>
                </a:solidFill>
                <a:latin typeface="+mj-lt"/>
              </a:rPr>
              <a:t>los beneficiarios</a:t>
            </a:r>
            <a:endParaRPr lang="es-ES" sz="2000" b="1" dirty="0">
              <a:solidFill>
                <a:srgbClr val="CC0000"/>
              </a:solidFill>
              <a:latin typeface="+mj-lt"/>
            </a:endParaRPr>
          </a:p>
        </p:txBody>
      </p:sp>
    </p:spTree>
    <p:extLst>
      <p:ext uri="{BB962C8B-B14F-4D97-AF65-F5344CB8AC3E}">
        <p14:creationId xmlns:p14="http://schemas.microsoft.com/office/powerpoint/2010/main" val="2848516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066800"/>
          </a:xfrm>
        </p:spPr>
        <p:txBody>
          <a:bodyPr/>
          <a:lstStyle/>
          <a:p>
            <a:r>
              <a:rPr lang="es-ES" b="1" dirty="0" smtClean="0">
                <a:effectLst>
                  <a:outerShdw blurRad="38100" dist="38100" dir="2700000" algn="tl">
                    <a:srgbClr val="000000">
                      <a:alpha val="43137"/>
                    </a:srgbClr>
                  </a:outerShdw>
                </a:effectLst>
              </a:rPr>
              <a:t>¿Qué harías si...?</a:t>
            </a:r>
            <a:endParaRPr lang="es-ES" b="1" dirty="0">
              <a:effectLst>
                <a:outerShdw blurRad="38100" dist="38100" dir="2700000" algn="tl">
                  <a:srgbClr val="000000">
                    <a:alpha val="43137"/>
                  </a:srgbClr>
                </a:outerShdw>
              </a:effectLst>
            </a:endParaRPr>
          </a:p>
        </p:txBody>
      </p:sp>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ioam\Desktop\community.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3695650"/>
            <a:ext cx="918210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23528" y="1844824"/>
            <a:ext cx="8280920" cy="2880320"/>
          </a:xfrm>
        </p:spPr>
        <p:txBody>
          <a:bodyPr>
            <a:noAutofit/>
          </a:bodyPr>
          <a:lstStyle/>
          <a:p>
            <a:pPr algn="just">
              <a:lnSpc>
                <a:spcPts val="3100"/>
              </a:lnSpc>
            </a:pPr>
            <a:r>
              <a:rPr lang="es-ES" sz="2000" dirty="0" smtClean="0">
                <a:latin typeface="+mj-lt"/>
              </a:rPr>
              <a:t>Durante tu voluntariado en una asociación, uno de los beneficiarios te explica una situación personal que le preocupa. Pasados unos días, esa situación le provoca un ataque de ansiedad y </a:t>
            </a:r>
            <a:r>
              <a:rPr lang="es-ES" sz="2000" dirty="0" smtClean="0">
                <a:solidFill>
                  <a:schemeClr val="accent3"/>
                </a:solidFill>
                <a:latin typeface="+mj-lt"/>
              </a:rPr>
              <a:t>el personal sanitario que acude</a:t>
            </a:r>
            <a:r>
              <a:rPr lang="es-ES" sz="2000" dirty="0" smtClean="0">
                <a:latin typeface="+mj-lt"/>
              </a:rPr>
              <a:t>/</a:t>
            </a:r>
            <a:r>
              <a:rPr lang="es-ES" sz="2000" dirty="0" smtClean="0">
                <a:solidFill>
                  <a:schemeClr val="accent6"/>
                </a:solidFill>
                <a:latin typeface="+mj-lt"/>
              </a:rPr>
              <a:t>la persona responsable de tu voluntariado </a:t>
            </a:r>
            <a:r>
              <a:rPr lang="es-ES" sz="2000" dirty="0" smtClean="0">
                <a:latin typeface="+mj-lt"/>
              </a:rPr>
              <a:t>te pregunta qué le sucede. </a:t>
            </a:r>
          </a:p>
          <a:p>
            <a:pPr marL="357188" indent="0" algn="r">
              <a:lnSpc>
                <a:spcPts val="3100"/>
              </a:lnSpc>
              <a:buNone/>
            </a:pPr>
            <a:r>
              <a:rPr lang="es-ES" sz="2000" dirty="0" smtClean="0">
                <a:latin typeface="+mj-lt"/>
              </a:rPr>
              <a:t>¿Cómo responderías? ¿Qué dirías al personal sanitario?                  ¿Y al responsable de tu voluntariado?</a:t>
            </a:r>
            <a:endParaRPr lang="es-ES" sz="2000" dirty="0">
              <a:latin typeface="+mj-lt"/>
            </a:endParaRPr>
          </a:p>
        </p:txBody>
      </p:sp>
      <p:grpSp>
        <p:nvGrpSpPr>
          <p:cNvPr id="8" name="Grupo 7"/>
          <p:cNvGrpSpPr/>
          <p:nvPr/>
        </p:nvGrpSpPr>
        <p:grpSpPr>
          <a:xfrm>
            <a:off x="5220072" y="692923"/>
            <a:ext cx="997200" cy="997200"/>
            <a:chOff x="5220072" y="692923"/>
            <a:chExt cx="997200" cy="997200"/>
          </a:xfrm>
        </p:grpSpPr>
        <p:pic>
          <p:nvPicPr>
            <p:cNvPr id="5" name="4 Imagen"/>
            <p:cNvPicPr>
              <a:picLocks noChangeAspect="1"/>
            </p:cNvPicPr>
            <p:nvPr/>
          </p:nvPicPr>
          <p:blipFill rotWithShape="1">
            <a:blip r:embed="rId4">
              <a:extLst>
                <a:ext uri="{28A0092B-C50C-407E-A947-70E740481C1C}">
                  <a14:useLocalDpi xmlns:a14="http://schemas.microsoft.com/office/drawing/2010/main" val="0"/>
                </a:ext>
              </a:extLst>
            </a:blip>
            <a:srcRect b="11104"/>
            <a:stretch/>
          </p:blipFill>
          <p:spPr>
            <a:xfrm>
              <a:off x="5258952" y="744736"/>
              <a:ext cx="894756" cy="945387"/>
            </a:xfrm>
            <a:prstGeom prst="ellipse">
              <a:avLst/>
            </a:prstGeom>
            <a:ln>
              <a:noFill/>
            </a:ln>
            <a:effectLst>
              <a:softEdge rad="6350"/>
            </a:effectLst>
          </p:spPr>
        </p:pic>
        <p:sp>
          <p:nvSpPr>
            <p:cNvPr id="6" name="Elipse 5"/>
            <p:cNvSpPr/>
            <p:nvPr/>
          </p:nvSpPr>
          <p:spPr>
            <a:xfrm>
              <a:off x="5220072" y="692923"/>
              <a:ext cx="997200" cy="99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640871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179512" y="1647056"/>
            <a:ext cx="8712968" cy="1565920"/>
          </a:xfrm>
        </p:spPr>
        <p:txBody>
          <a:bodyPr>
            <a:normAutofit/>
          </a:bodyPr>
          <a:lstStyle/>
          <a:p>
            <a:pPr marL="241300" indent="-231775"/>
            <a:r>
              <a:rPr lang="es-ES" sz="2400" b="1" dirty="0" smtClean="0"/>
              <a:t>“</a:t>
            </a:r>
            <a:r>
              <a:rPr lang="es-ES" sz="2400" b="1" dirty="0" smtClean="0">
                <a:solidFill>
                  <a:srgbClr val="0099FF"/>
                </a:solidFill>
              </a:rPr>
              <a:t>Conocer</a:t>
            </a:r>
            <a:r>
              <a:rPr lang="es-ES" sz="2400" b="1" dirty="0" smtClean="0">
                <a:solidFill>
                  <a:schemeClr val="accent6"/>
                </a:solidFill>
              </a:rPr>
              <a:t> </a:t>
            </a:r>
            <a:r>
              <a:rPr lang="es-ES" sz="2400" b="1" dirty="0" smtClean="0"/>
              <a:t>y </a:t>
            </a:r>
            <a:r>
              <a:rPr lang="es-ES" sz="2400" b="1" dirty="0" smtClean="0">
                <a:solidFill>
                  <a:srgbClr val="0099FF"/>
                </a:solidFill>
              </a:rPr>
              <a:t>asumir</a:t>
            </a:r>
            <a:r>
              <a:rPr lang="es-ES" sz="2400" b="1" dirty="0" smtClean="0">
                <a:solidFill>
                  <a:schemeClr val="accent6"/>
                </a:solidFill>
              </a:rPr>
              <a:t> </a:t>
            </a:r>
            <a:r>
              <a:rPr lang="es-ES" sz="2400" b="1" dirty="0" smtClean="0"/>
              <a:t>el ideario, estatutos, fines, programas, normas de regulación y métodos de trabajo de la organización.”</a:t>
            </a:r>
            <a:endParaRPr lang="es-ES" sz="2400" b="1" dirty="0"/>
          </a:p>
        </p:txBody>
      </p:sp>
      <p:sp>
        <p:nvSpPr>
          <p:cNvPr id="8" name="1 Título"/>
          <p:cNvSpPr txBox="1">
            <a:spLocks/>
          </p:cNvSpPr>
          <p:nvPr/>
        </p:nvSpPr>
        <p:spPr>
          <a:xfrm>
            <a:off x="179512" y="2889448"/>
            <a:ext cx="8712968" cy="178194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a:t>
            </a:r>
            <a:r>
              <a:rPr lang="es-ES" sz="2400" b="1" dirty="0" smtClean="0">
                <a:solidFill>
                  <a:srgbClr val="0099FF"/>
                </a:solidFill>
              </a:rPr>
              <a:t>Informarse</a:t>
            </a:r>
            <a:r>
              <a:rPr lang="es-ES" sz="2400" b="1" dirty="0" smtClean="0"/>
              <a:t>, antes de </a:t>
            </a:r>
            <a:r>
              <a:rPr lang="es-ES" sz="2400" b="1" dirty="0" smtClean="0">
                <a:solidFill>
                  <a:srgbClr val="0099FF"/>
                </a:solidFill>
              </a:rPr>
              <a:t>comprometerse</a:t>
            </a:r>
            <a:r>
              <a:rPr lang="es-ES" sz="2400" b="1" dirty="0" smtClean="0"/>
              <a:t>, sobre la tarea y responsabilidades que se asumirán, y considerar si se dispone de tiempo y energías suficientes.”</a:t>
            </a:r>
            <a:endParaRPr lang="es-ES" sz="2400" b="1" dirty="0"/>
          </a:p>
        </p:txBody>
      </p:sp>
      <p:sp>
        <p:nvSpPr>
          <p:cNvPr id="6" name="1 Título"/>
          <p:cNvSpPr txBox="1">
            <a:spLocks/>
          </p:cNvSpPr>
          <p:nvPr/>
        </p:nvSpPr>
        <p:spPr>
          <a:xfrm>
            <a:off x="179512" y="4167336"/>
            <a:ext cx="8712968" cy="156592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“Demandar y </a:t>
            </a:r>
            <a:r>
              <a:rPr lang="es-ES" sz="2400" b="1" dirty="0" smtClean="0">
                <a:solidFill>
                  <a:srgbClr val="0099FF"/>
                </a:solidFill>
              </a:rPr>
              <a:t>participar</a:t>
            </a:r>
            <a:r>
              <a:rPr lang="es-ES" sz="2400" b="1" dirty="0" smtClean="0">
                <a:solidFill>
                  <a:schemeClr val="accent6"/>
                </a:solidFill>
              </a:rPr>
              <a:t> </a:t>
            </a:r>
            <a:r>
              <a:rPr lang="es-ES" sz="2400" b="1" dirty="0" smtClean="0"/>
              <a:t>en actividades de formación, necesarias para la calidad  del servicio prestado.”</a:t>
            </a:r>
            <a:endParaRPr lang="es-ES" sz="2400" b="1" dirty="0"/>
          </a:p>
        </p:txBody>
      </p:sp>
      <p:pic>
        <p:nvPicPr>
          <p:cNvPr id="7" name="Picture 2" descr="C:\Users\rioam\Dropbox\Soucan\Diseño agenda SOUCAN\nuevo material\huellas colores fuertes.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503743">
            <a:off x="6039517" y="3631432"/>
            <a:ext cx="5730159" cy="6160883"/>
          </a:xfrm>
          <a:prstGeom prst="rect">
            <a:avLst/>
          </a:prstGeom>
          <a:noFill/>
          <a:extLst>
            <a:ext uri="{909E8E84-426E-40DD-AFC4-6F175D3DCCD1}">
              <a14:hiddenFill xmlns:a14="http://schemas.microsoft.com/office/drawing/2010/main">
                <a:solidFill>
                  <a:srgbClr val="FFFFFF"/>
                </a:solidFill>
              </a14:hiddenFill>
            </a:ext>
          </a:extLst>
        </p:spPr>
      </p:pic>
      <p:sp>
        <p:nvSpPr>
          <p:cNvPr id="9" name="8 Elipse"/>
          <p:cNvSpPr/>
          <p:nvPr/>
        </p:nvSpPr>
        <p:spPr>
          <a:xfrm>
            <a:off x="5230757" y="692696"/>
            <a:ext cx="997427" cy="997427"/>
          </a:xfrm>
          <a:prstGeom prst="ellipse">
            <a:avLst/>
          </a:prstGeom>
          <a:blipFill>
            <a:blip r:embed="rId4" cstate="print">
              <a:extLst>
                <a:ext uri="{28A0092B-C50C-407E-A947-70E740481C1C}">
                  <a14:useLocalDpi xmlns:a14="http://schemas.microsoft.com/office/drawing/2010/main" val="0"/>
                </a:ext>
              </a:extLst>
            </a:blip>
            <a:srcRect/>
            <a:stretch>
              <a:fillRect l="-12000" r="-12000"/>
            </a:stretch>
          </a:blipFill>
          <a:ln>
            <a:solidFill>
              <a:srgbClr val="0099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9 Grupo"/>
          <p:cNvGrpSpPr/>
          <p:nvPr/>
        </p:nvGrpSpPr>
        <p:grpSpPr>
          <a:xfrm>
            <a:off x="971602" y="620688"/>
            <a:ext cx="5112566" cy="835833"/>
            <a:chOff x="2590480" y="1638599"/>
            <a:chExt cx="2248386" cy="835833"/>
          </a:xfrm>
        </p:grpSpPr>
        <p:sp>
          <p:nvSpPr>
            <p:cNvPr id="11" name="10 Rectángulo"/>
            <p:cNvSpPr/>
            <p:nvPr/>
          </p:nvSpPr>
          <p:spPr>
            <a:xfrm>
              <a:off x="2970489" y="1759100"/>
              <a:ext cx="1868377" cy="71533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11 Rectángulo"/>
            <p:cNvSpPr/>
            <p:nvPr/>
          </p:nvSpPr>
          <p:spPr>
            <a:xfrm>
              <a:off x="2590480" y="1638599"/>
              <a:ext cx="1868377" cy="7153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es-ES" sz="1600" b="1" kern="1200" dirty="0" smtClean="0">
                  <a:solidFill>
                    <a:schemeClr val="tx1"/>
                  </a:solidFill>
                </a:rPr>
                <a:t>DEBERES</a:t>
              </a:r>
              <a:r>
                <a:rPr lang="es-ES" sz="1600" kern="1200" dirty="0" smtClean="0">
                  <a:solidFill>
                    <a:schemeClr val="tx1"/>
                  </a:solidFill>
                </a:rPr>
                <a:t> del </a:t>
              </a:r>
              <a:r>
                <a:rPr lang="es-ES" sz="1600" b="1" kern="1200" dirty="0" smtClean="0">
                  <a:solidFill>
                    <a:schemeClr val="tx1"/>
                  </a:solidFill>
                </a:rPr>
                <a:t>Voluntario</a:t>
              </a:r>
              <a:r>
                <a:rPr lang="es-ES" sz="1600" dirty="0" smtClean="0">
                  <a:solidFill>
                    <a:schemeClr val="tx1"/>
                  </a:solidFill>
                </a:rPr>
                <a:t> </a:t>
              </a:r>
              <a:r>
                <a:rPr lang="es-ES" sz="1600" kern="1200" dirty="0" smtClean="0">
                  <a:solidFill>
                    <a:schemeClr val="tx1"/>
                  </a:solidFill>
                </a:rPr>
                <a:t>hacia…</a:t>
              </a:r>
              <a:endParaRPr lang="es-ES" sz="1600" kern="1200" dirty="0">
                <a:solidFill>
                  <a:schemeClr val="tx1"/>
                </a:solidFill>
              </a:endParaRPr>
            </a:p>
          </p:txBody>
        </p:sp>
      </p:grpSp>
      <p:sp>
        <p:nvSpPr>
          <p:cNvPr id="13" name="12 Flecha derecha"/>
          <p:cNvSpPr/>
          <p:nvPr/>
        </p:nvSpPr>
        <p:spPr>
          <a:xfrm>
            <a:off x="403920" y="1001273"/>
            <a:ext cx="855712" cy="339495"/>
          </a:xfrm>
          <a:prstGeom prst="rightArrow">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6300192" y="957810"/>
            <a:ext cx="2160240" cy="400110"/>
          </a:xfrm>
          <a:prstGeom prst="rect">
            <a:avLst/>
          </a:prstGeom>
          <a:noFill/>
        </p:spPr>
        <p:txBody>
          <a:bodyPr wrap="square" rtlCol="0">
            <a:spAutoFit/>
          </a:bodyPr>
          <a:lstStyle/>
          <a:p>
            <a:r>
              <a:rPr lang="es-ES" sz="2000" b="1" dirty="0" smtClean="0">
                <a:solidFill>
                  <a:srgbClr val="0099FF"/>
                </a:solidFill>
                <a:latin typeface="+mj-lt"/>
              </a:rPr>
              <a:t>la organización</a:t>
            </a:r>
            <a:endParaRPr lang="es-ES" sz="2000" b="1" dirty="0">
              <a:solidFill>
                <a:srgbClr val="0099FF"/>
              </a:solidFill>
              <a:latin typeface="+mj-lt"/>
            </a:endParaRPr>
          </a:p>
        </p:txBody>
      </p:sp>
    </p:spTree>
    <p:extLst>
      <p:ext uri="{BB962C8B-B14F-4D97-AF65-F5344CB8AC3E}">
        <p14:creationId xmlns:p14="http://schemas.microsoft.com/office/powerpoint/2010/main" val="3123319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179512" y="1647056"/>
            <a:ext cx="8712968" cy="1565920"/>
          </a:xfrm>
        </p:spPr>
        <p:txBody>
          <a:bodyPr>
            <a:normAutofit/>
          </a:bodyPr>
          <a:lstStyle/>
          <a:p>
            <a:pPr marL="241300" indent="-231775"/>
            <a:r>
              <a:rPr lang="es-ES" sz="2400" b="1" dirty="0" smtClean="0"/>
              <a:t>“</a:t>
            </a:r>
            <a:r>
              <a:rPr lang="es-ES" sz="2400" b="1" dirty="0" smtClean="0">
                <a:solidFill>
                  <a:srgbClr val="0099FF"/>
                </a:solidFill>
              </a:rPr>
              <a:t>Informar </a:t>
            </a:r>
            <a:r>
              <a:rPr lang="es-ES" sz="2400" b="1" dirty="0" smtClean="0"/>
              <a:t>sobre las </a:t>
            </a:r>
            <a:r>
              <a:rPr lang="es-ES" sz="2400" b="1" dirty="0" smtClean="0">
                <a:solidFill>
                  <a:srgbClr val="0099FF"/>
                </a:solidFill>
              </a:rPr>
              <a:t>necesidades </a:t>
            </a:r>
            <a:r>
              <a:rPr lang="es-ES" sz="2400" b="1" dirty="0" smtClean="0"/>
              <a:t>no satisfechas de los beneficiarios y sobre las </a:t>
            </a:r>
            <a:r>
              <a:rPr lang="es-ES" sz="2400" b="1" dirty="0" smtClean="0">
                <a:solidFill>
                  <a:srgbClr val="0099FF"/>
                </a:solidFill>
              </a:rPr>
              <a:t>deficiencias </a:t>
            </a:r>
            <a:r>
              <a:rPr lang="es-ES" sz="2400" b="1" dirty="0" smtClean="0"/>
              <a:t>en la aplicación de los programas.”</a:t>
            </a:r>
            <a:endParaRPr lang="es-ES" sz="2400" b="1" dirty="0"/>
          </a:p>
        </p:txBody>
      </p:sp>
      <p:sp>
        <p:nvSpPr>
          <p:cNvPr id="8" name="1 Título"/>
          <p:cNvSpPr txBox="1">
            <a:spLocks/>
          </p:cNvSpPr>
          <p:nvPr/>
        </p:nvSpPr>
        <p:spPr>
          <a:xfrm>
            <a:off x="179512" y="2655168"/>
            <a:ext cx="8712968" cy="156592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“Informar sobre la posible </a:t>
            </a:r>
            <a:r>
              <a:rPr lang="es-ES" sz="2400" b="1" dirty="0" smtClean="0">
                <a:solidFill>
                  <a:srgbClr val="0099FF"/>
                </a:solidFill>
              </a:rPr>
              <a:t>inadecuación </a:t>
            </a:r>
            <a:r>
              <a:rPr lang="es-ES" sz="2400" b="1" dirty="0" smtClean="0"/>
              <a:t>de los programas.”</a:t>
            </a:r>
            <a:endParaRPr lang="es-ES" sz="2400" b="1" dirty="0"/>
          </a:p>
        </p:txBody>
      </p:sp>
      <p:sp>
        <p:nvSpPr>
          <p:cNvPr id="9" name="1 Título"/>
          <p:cNvSpPr txBox="1">
            <a:spLocks/>
          </p:cNvSpPr>
          <p:nvPr/>
        </p:nvSpPr>
        <p:spPr>
          <a:xfrm>
            <a:off x="170628" y="3303240"/>
            <a:ext cx="8712968" cy="156592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a:t>
            </a:r>
            <a:r>
              <a:rPr lang="es-ES" sz="2400" b="1" dirty="0" smtClean="0">
                <a:solidFill>
                  <a:srgbClr val="0099FF"/>
                </a:solidFill>
              </a:rPr>
              <a:t>Denunciar </a:t>
            </a:r>
            <a:r>
              <a:rPr lang="es-ES" sz="2400" b="1" dirty="0" smtClean="0"/>
              <a:t>las posibles </a:t>
            </a:r>
            <a:r>
              <a:rPr lang="es-ES" sz="2400" b="1" dirty="0" smtClean="0">
                <a:solidFill>
                  <a:srgbClr val="0099FF"/>
                </a:solidFill>
              </a:rPr>
              <a:t>irregularidades </a:t>
            </a:r>
            <a:r>
              <a:rPr lang="es-ES" sz="2400" b="1" dirty="0" smtClean="0"/>
              <a:t>que se detecten.”</a:t>
            </a:r>
            <a:endParaRPr lang="es-ES" sz="2400" b="1" dirty="0"/>
          </a:p>
        </p:txBody>
      </p:sp>
      <p:sp>
        <p:nvSpPr>
          <p:cNvPr id="10" name="1 Título"/>
          <p:cNvSpPr txBox="1">
            <a:spLocks/>
          </p:cNvSpPr>
          <p:nvPr/>
        </p:nvSpPr>
        <p:spPr>
          <a:xfrm>
            <a:off x="179512" y="4311352"/>
            <a:ext cx="8712968" cy="156592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a:t>
            </a:r>
            <a:r>
              <a:rPr lang="es-ES" sz="2400" b="1" dirty="0" smtClean="0">
                <a:solidFill>
                  <a:srgbClr val="0099FF"/>
                </a:solidFill>
              </a:rPr>
              <a:t>Comunicar </a:t>
            </a:r>
            <a:r>
              <a:rPr lang="es-ES" sz="2400" b="1" dirty="0" smtClean="0"/>
              <a:t>a las instituciones pertinentes las situaciones de necesidad o marginación y reclinarles compromisos para solventarlas.”</a:t>
            </a:r>
            <a:endParaRPr lang="es-ES" sz="2400" b="1" dirty="0"/>
          </a:p>
        </p:txBody>
      </p:sp>
      <p:pic>
        <p:nvPicPr>
          <p:cNvPr id="7" name="Picture 2" descr="C:\Users\rioam\Dropbox\Soucan\Diseño agenda SOUCAN\nuevo material\huellas colores fuertes.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503743">
            <a:off x="6039517" y="3631432"/>
            <a:ext cx="5730159" cy="6160883"/>
          </a:xfrm>
          <a:prstGeom prst="rect">
            <a:avLst/>
          </a:prstGeom>
          <a:noFill/>
          <a:extLst>
            <a:ext uri="{909E8E84-426E-40DD-AFC4-6F175D3DCCD1}">
              <a14:hiddenFill xmlns:a14="http://schemas.microsoft.com/office/drawing/2010/main">
                <a:solidFill>
                  <a:srgbClr val="FFFFFF"/>
                </a:solidFill>
              </a14:hiddenFill>
            </a:ext>
          </a:extLst>
        </p:spPr>
      </p:pic>
      <p:sp>
        <p:nvSpPr>
          <p:cNvPr id="11" name="10 Elipse"/>
          <p:cNvSpPr/>
          <p:nvPr/>
        </p:nvSpPr>
        <p:spPr>
          <a:xfrm>
            <a:off x="5230757" y="692696"/>
            <a:ext cx="997427" cy="997427"/>
          </a:xfrm>
          <a:prstGeom prst="ellipse">
            <a:avLst/>
          </a:prstGeom>
          <a:blipFill>
            <a:blip r:embed="rId4" cstate="print">
              <a:extLst>
                <a:ext uri="{28A0092B-C50C-407E-A947-70E740481C1C}">
                  <a14:useLocalDpi xmlns:a14="http://schemas.microsoft.com/office/drawing/2010/main" val="0"/>
                </a:ext>
              </a:extLst>
            </a:blip>
            <a:srcRect/>
            <a:stretch>
              <a:fillRect l="-12000" r="-12000"/>
            </a:stretch>
          </a:blipFill>
          <a:ln>
            <a:solidFill>
              <a:srgbClr val="0099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11 Grupo"/>
          <p:cNvGrpSpPr/>
          <p:nvPr/>
        </p:nvGrpSpPr>
        <p:grpSpPr>
          <a:xfrm>
            <a:off x="971602" y="620688"/>
            <a:ext cx="5112566" cy="835833"/>
            <a:chOff x="2590480" y="1638599"/>
            <a:chExt cx="2248386" cy="835833"/>
          </a:xfrm>
        </p:grpSpPr>
        <p:sp>
          <p:nvSpPr>
            <p:cNvPr id="13" name="12 Rectángulo"/>
            <p:cNvSpPr/>
            <p:nvPr/>
          </p:nvSpPr>
          <p:spPr>
            <a:xfrm>
              <a:off x="2970489" y="1759100"/>
              <a:ext cx="1868377" cy="71533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13 Rectángulo"/>
            <p:cNvSpPr/>
            <p:nvPr/>
          </p:nvSpPr>
          <p:spPr>
            <a:xfrm>
              <a:off x="2590480" y="1638599"/>
              <a:ext cx="1868377" cy="7153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es-ES" sz="1600" b="1" kern="1200" dirty="0" smtClean="0">
                  <a:solidFill>
                    <a:schemeClr val="tx1"/>
                  </a:solidFill>
                </a:rPr>
                <a:t>DEBERES</a:t>
              </a:r>
              <a:r>
                <a:rPr lang="es-ES" sz="1600" kern="1200" dirty="0" smtClean="0">
                  <a:solidFill>
                    <a:schemeClr val="tx1"/>
                  </a:solidFill>
                </a:rPr>
                <a:t> del </a:t>
              </a:r>
              <a:r>
                <a:rPr lang="es-ES" sz="1600" b="1" kern="1200" dirty="0" smtClean="0">
                  <a:solidFill>
                    <a:schemeClr val="tx1"/>
                  </a:solidFill>
                </a:rPr>
                <a:t>Voluntario</a:t>
              </a:r>
              <a:r>
                <a:rPr lang="es-ES" sz="1600" dirty="0" smtClean="0">
                  <a:solidFill>
                    <a:schemeClr val="tx1"/>
                  </a:solidFill>
                </a:rPr>
                <a:t> </a:t>
              </a:r>
              <a:r>
                <a:rPr lang="es-ES" sz="1600" kern="1200" dirty="0" smtClean="0">
                  <a:solidFill>
                    <a:schemeClr val="tx1"/>
                  </a:solidFill>
                </a:rPr>
                <a:t>hacia…</a:t>
              </a:r>
              <a:endParaRPr lang="es-ES" sz="1600" kern="1200" dirty="0">
                <a:solidFill>
                  <a:schemeClr val="tx1"/>
                </a:solidFill>
              </a:endParaRPr>
            </a:p>
          </p:txBody>
        </p:sp>
      </p:grpSp>
      <p:sp>
        <p:nvSpPr>
          <p:cNvPr id="15" name="14 Flecha derecha"/>
          <p:cNvSpPr/>
          <p:nvPr/>
        </p:nvSpPr>
        <p:spPr>
          <a:xfrm>
            <a:off x="403920" y="1001273"/>
            <a:ext cx="855712" cy="339495"/>
          </a:xfrm>
          <a:prstGeom prst="rightArrow">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p:cNvSpPr txBox="1"/>
          <p:nvPr/>
        </p:nvSpPr>
        <p:spPr>
          <a:xfrm>
            <a:off x="6300192" y="957810"/>
            <a:ext cx="2160240" cy="400110"/>
          </a:xfrm>
          <a:prstGeom prst="rect">
            <a:avLst/>
          </a:prstGeom>
          <a:noFill/>
        </p:spPr>
        <p:txBody>
          <a:bodyPr wrap="square" rtlCol="0">
            <a:spAutoFit/>
          </a:bodyPr>
          <a:lstStyle/>
          <a:p>
            <a:r>
              <a:rPr lang="es-ES" sz="2000" b="1" dirty="0" smtClean="0">
                <a:solidFill>
                  <a:srgbClr val="0099FF"/>
                </a:solidFill>
                <a:latin typeface="+mj-lt"/>
              </a:rPr>
              <a:t>la organización</a:t>
            </a:r>
            <a:endParaRPr lang="es-ES" sz="2000" b="1" dirty="0">
              <a:solidFill>
                <a:srgbClr val="0099FF"/>
              </a:solidFill>
              <a:latin typeface="+mj-lt"/>
            </a:endParaRPr>
          </a:p>
        </p:txBody>
      </p:sp>
    </p:spTree>
    <p:extLst>
      <p:ext uri="{BB962C8B-B14F-4D97-AF65-F5344CB8AC3E}">
        <p14:creationId xmlns:p14="http://schemas.microsoft.com/office/powerpoint/2010/main" val="1034235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179512" y="1395536"/>
            <a:ext cx="8712968" cy="1565920"/>
          </a:xfrm>
        </p:spPr>
        <p:txBody>
          <a:bodyPr>
            <a:normAutofit/>
          </a:bodyPr>
          <a:lstStyle/>
          <a:p>
            <a:pPr marL="241300" indent="-231775"/>
            <a:r>
              <a:rPr lang="es-ES" sz="2400" b="1" dirty="0" smtClean="0"/>
              <a:t>“</a:t>
            </a:r>
            <a:r>
              <a:rPr lang="es-ES" sz="2400" b="1" dirty="0" smtClean="0">
                <a:solidFill>
                  <a:srgbClr val="009900"/>
                </a:solidFill>
              </a:rPr>
              <a:t>Promover </a:t>
            </a:r>
            <a:r>
              <a:rPr lang="es-ES" sz="2400" b="1" dirty="0" smtClean="0"/>
              <a:t>el </a:t>
            </a:r>
            <a:r>
              <a:rPr lang="es-ES" sz="2400" b="1" dirty="0" smtClean="0">
                <a:solidFill>
                  <a:srgbClr val="009900"/>
                </a:solidFill>
              </a:rPr>
              <a:t>compañerismo </a:t>
            </a:r>
            <a:r>
              <a:rPr lang="es-ES" sz="2400" b="1" dirty="0" smtClean="0"/>
              <a:t>para evitar la competitividad, el afán de protagonismo, las tensiones y las rivalidades.”</a:t>
            </a:r>
            <a:endParaRPr lang="es-ES" sz="2400" b="1" dirty="0"/>
          </a:p>
        </p:txBody>
      </p:sp>
      <p:sp>
        <p:nvSpPr>
          <p:cNvPr id="8" name="1 Título"/>
          <p:cNvSpPr txBox="1">
            <a:spLocks/>
          </p:cNvSpPr>
          <p:nvPr/>
        </p:nvSpPr>
        <p:spPr>
          <a:xfrm>
            <a:off x="179512" y="2529408"/>
            <a:ext cx="8712968" cy="1709936"/>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a:t>
            </a:r>
            <a:r>
              <a:rPr lang="es-ES" sz="2400" b="1" dirty="0" smtClean="0">
                <a:solidFill>
                  <a:srgbClr val="009900"/>
                </a:solidFill>
              </a:rPr>
              <a:t>Intercambiar </a:t>
            </a:r>
            <a:r>
              <a:rPr lang="es-ES" sz="2400" b="1" dirty="0" smtClean="0"/>
              <a:t>sugerencias, ideas, propuestas y experiencias en un marco de </a:t>
            </a:r>
            <a:r>
              <a:rPr lang="es-ES" sz="2400" b="1" dirty="0" smtClean="0">
                <a:solidFill>
                  <a:srgbClr val="009900"/>
                </a:solidFill>
              </a:rPr>
              <a:t>respeto</a:t>
            </a:r>
            <a:r>
              <a:rPr lang="es-ES" sz="2400" b="1" dirty="0" smtClean="0">
                <a:solidFill>
                  <a:srgbClr val="FF9900"/>
                </a:solidFill>
              </a:rPr>
              <a:t> </a:t>
            </a:r>
            <a:r>
              <a:rPr lang="es-ES" sz="2400" b="1" dirty="0" smtClean="0">
                <a:solidFill>
                  <a:srgbClr val="009900"/>
                </a:solidFill>
              </a:rPr>
              <a:t>mutuo</a:t>
            </a:r>
            <a:r>
              <a:rPr lang="es-ES" sz="2400" b="1" dirty="0" smtClean="0">
                <a:solidFill>
                  <a:srgbClr val="FF9900"/>
                </a:solidFill>
              </a:rPr>
              <a:t> </a:t>
            </a:r>
            <a:r>
              <a:rPr lang="es-ES" sz="2400" b="1" dirty="0" smtClean="0"/>
              <a:t>con vistas a una mayor eficacia del trabajo que se lleva a cabo.”</a:t>
            </a:r>
            <a:endParaRPr lang="es-ES" sz="2400" b="1" dirty="0"/>
          </a:p>
        </p:txBody>
      </p:sp>
      <p:sp>
        <p:nvSpPr>
          <p:cNvPr id="9" name="1 Título"/>
          <p:cNvSpPr txBox="1">
            <a:spLocks/>
          </p:cNvSpPr>
          <p:nvPr/>
        </p:nvSpPr>
        <p:spPr>
          <a:xfrm>
            <a:off x="179512" y="3807296"/>
            <a:ext cx="8712968" cy="156592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a:t>
            </a:r>
            <a:r>
              <a:rPr lang="es-ES" sz="2400" b="1" dirty="0" smtClean="0">
                <a:solidFill>
                  <a:srgbClr val="009900"/>
                </a:solidFill>
              </a:rPr>
              <a:t>Hacer</a:t>
            </a:r>
            <a:r>
              <a:rPr lang="es-ES" sz="2400" b="1" dirty="0" smtClean="0">
                <a:solidFill>
                  <a:schemeClr val="bg2">
                    <a:lumMod val="75000"/>
                  </a:schemeClr>
                </a:solidFill>
              </a:rPr>
              <a:t> </a:t>
            </a:r>
            <a:r>
              <a:rPr lang="es-ES" sz="2400" b="1" dirty="0" smtClean="0">
                <a:solidFill>
                  <a:srgbClr val="009900"/>
                </a:solidFill>
              </a:rPr>
              <a:t>propios</a:t>
            </a:r>
            <a:r>
              <a:rPr lang="es-ES" sz="2400" b="1" dirty="0" smtClean="0">
                <a:solidFill>
                  <a:schemeClr val="bg2">
                    <a:lumMod val="75000"/>
                  </a:schemeClr>
                </a:solidFill>
              </a:rPr>
              <a:t> </a:t>
            </a:r>
            <a:r>
              <a:rPr lang="es-ES" sz="2400" b="1" dirty="0" smtClean="0"/>
              <a:t>y asumir con </a:t>
            </a:r>
            <a:r>
              <a:rPr lang="es-ES" sz="2400" b="1" dirty="0" smtClean="0">
                <a:solidFill>
                  <a:srgbClr val="009900"/>
                </a:solidFill>
              </a:rPr>
              <a:t>responsabilidad </a:t>
            </a:r>
            <a:r>
              <a:rPr lang="es-ES" sz="2400" b="1" dirty="0" smtClean="0"/>
              <a:t>los </a:t>
            </a:r>
            <a:r>
              <a:rPr lang="es-ES" sz="2400" b="1" dirty="0" smtClean="0">
                <a:solidFill>
                  <a:srgbClr val="009900"/>
                </a:solidFill>
              </a:rPr>
              <a:t>compromisos </a:t>
            </a:r>
            <a:r>
              <a:rPr lang="es-ES" sz="2400" b="1" dirty="0" smtClean="0"/>
              <a:t>adquiridos por el grupo.”</a:t>
            </a:r>
            <a:endParaRPr lang="es-ES" sz="2400" b="1" dirty="0"/>
          </a:p>
        </p:txBody>
      </p:sp>
      <p:sp>
        <p:nvSpPr>
          <p:cNvPr id="10" name="1 Título"/>
          <p:cNvSpPr txBox="1">
            <a:spLocks/>
          </p:cNvSpPr>
          <p:nvPr/>
        </p:nvSpPr>
        <p:spPr>
          <a:xfrm>
            <a:off x="179512" y="4887416"/>
            <a:ext cx="8712968" cy="156592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a:t>
            </a:r>
            <a:r>
              <a:rPr lang="es-ES" sz="2400" b="1" dirty="0" smtClean="0">
                <a:solidFill>
                  <a:srgbClr val="009900"/>
                </a:solidFill>
              </a:rPr>
              <a:t>Facilitar </a:t>
            </a:r>
            <a:r>
              <a:rPr lang="es-ES" sz="2400" b="1" dirty="0" smtClean="0"/>
              <a:t>la integración, formación y participación de todos los </a:t>
            </a:r>
            <a:r>
              <a:rPr lang="es-ES" sz="2400" b="1" dirty="0" smtClean="0">
                <a:solidFill>
                  <a:srgbClr val="009900"/>
                </a:solidFill>
              </a:rPr>
              <a:t>voluntarios </a:t>
            </a:r>
            <a:r>
              <a:rPr lang="es-ES" sz="2400" b="1" dirty="0" smtClean="0"/>
              <a:t>(...).”</a:t>
            </a:r>
            <a:endParaRPr lang="es-ES" sz="2400" b="1" dirty="0"/>
          </a:p>
        </p:txBody>
      </p:sp>
      <p:pic>
        <p:nvPicPr>
          <p:cNvPr id="7" name="Picture 2" descr="C:\Users\rioam\Dropbox\Soucan\Diseño agenda SOUCAN\nuevo material\huellas colores fuertes.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503743">
            <a:off x="6039517" y="3631432"/>
            <a:ext cx="5730159" cy="6160883"/>
          </a:xfrm>
          <a:prstGeom prst="rect">
            <a:avLst/>
          </a:prstGeom>
          <a:noFill/>
          <a:extLst>
            <a:ext uri="{909E8E84-426E-40DD-AFC4-6F175D3DCCD1}">
              <a14:hiddenFill xmlns:a14="http://schemas.microsoft.com/office/drawing/2010/main">
                <a:solidFill>
                  <a:srgbClr val="FFFFFF"/>
                </a:solidFill>
              </a14:hiddenFill>
            </a:ext>
          </a:extLst>
        </p:spPr>
      </p:pic>
      <p:sp>
        <p:nvSpPr>
          <p:cNvPr id="11" name="10 Elipse"/>
          <p:cNvSpPr/>
          <p:nvPr/>
        </p:nvSpPr>
        <p:spPr>
          <a:xfrm>
            <a:off x="5158749" y="692696"/>
            <a:ext cx="997427" cy="997427"/>
          </a:xfrm>
          <a:prstGeom prst="ellipse">
            <a:avLst/>
          </a:prstGeom>
          <a:blipFill>
            <a:blip r:embed="rId4">
              <a:extLst>
                <a:ext uri="{28A0092B-C50C-407E-A947-70E740481C1C}">
                  <a14:useLocalDpi xmlns:a14="http://schemas.microsoft.com/office/drawing/2010/main" val="0"/>
                </a:ext>
              </a:extLst>
            </a:blip>
            <a:srcRect/>
            <a:stretch>
              <a:fillRect l="-17000" r="-17000"/>
            </a:stretch>
          </a:blipFill>
          <a:ln>
            <a:solidFill>
              <a:srgbClr val="00990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11 Grupo"/>
          <p:cNvGrpSpPr/>
          <p:nvPr/>
        </p:nvGrpSpPr>
        <p:grpSpPr>
          <a:xfrm>
            <a:off x="971602" y="620688"/>
            <a:ext cx="5112566" cy="835833"/>
            <a:chOff x="2590480" y="1638599"/>
            <a:chExt cx="2248386" cy="835833"/>
          </a:xfrm>
        </p:grpSpPr>
        <p:sp>
          <p:nvSpPr>
            <p:cNvPr id="13" name="12 Rectángulo"/>
            <p:cNvSpPr/>
            <p:nvPr/>
          </p:nvSpPr>
          <p:spPr>
            <a:xfrm>
              <a:off x="2970489" y="1759100"/>
              <a:ext cx="1868377" cy="71533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13 Rectángulo"/>
            <p:cNvSpPr/>
            <p:nvPr/>
          </p:nvSpPr>
          <p:spPr>
            <a:xfrm>
              <a:off x="2590480" y="1638599"/>
              <a:ext cx="1868377" cy="7153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es-ES" sz="1600" b="1" kern="1200" dirty="0" smtClean="0">
                  <a:solidFill>
                    <a:schemeClr val="tx1"/>
                  </a:solidFill>
                </a:rPr>
                <a:t>DEBERES</a:t>
              </a:r>
              <a:r>
                <a:rPr lang="es-ES" sz="1600" kern="1200" dirty="0" smtClean="0">
                  <a:solidFill>
                    <a:schemeClr val="tx1"/>
                  </a:solidFill>
                </a:rPr>
                <a:t> del </a:t>
              </a:r>
              <a:r>
                <a:rPr lang="es-ES" sz="1600" b="1" kern="1200" dirty="0" smtClean="0">
                  <a:solidFill>
                    <a:schemeClr val="tx1"/>
                  </a:solidFill>
                </a:rPr>
                <a:t>Voluntario</a:t>
              </a:r>
              <a:r>
                <a:rPr lang="es-ES" sz="1600" dirty="0" smtClean="0">
                  <a:solidFill>
                    <a:schemeClr val="tx1"/>
                  </a:solidFill>
                </a:rPr>
                <a:t> </a:t>
              </a:r>
              <a:r>
                <a:rPr lang="es-ES" sz="1600" kern="1200" dirty="0" smtClean="0">
                  <a:solidFill>
                    <a:schemeClr val="tx1"/>
                  </a:solidFill>
                </a:rPr>
                <a:t>hacia…</a:t>
              </a:r>
              <a:endParaRPr lang="es-ES" sz="1600" kern="1200" dirty="0">
                <a:solidFill>
                  <a:schemeClr val="tx1"/>
                </a:solidFill>
              </a:endParaRPr>
            </a:p>
          </p:txBody>
        </p:sp>
      </p:grpSp>
      <p:sp>
        <p:nvSpPr>
          <p:cNvPr id="15" name="14 Flecha derecha"/>
          <p:cNvSpPr/>
          <p:nvPr/>
        </p:nvSpPr>
        <p:spPr>
          <a:xfrm>
            <a:off x="403920" y="1001273"/>
            <a:ext cx="855712" cy="339495"/>
          </a:xfrm>
          <a:prstGeom prst="right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p:cNvSpPr txBox="1"/>
          <p:nvPr/>
        </p:nvSpPr>
        <p:spPr>
          <a:xfrm>
            <a:off x="6300192" y="957810"/>
            <a:ext cx="2664296" cy="400110"/>
          </a:xfrm>
          <a:prstGeom prst="rect">
            <a:avLst/>
          </a:prstGeom>
          <a:noFill/>
        </p:spPr>
        <p:txBody>
          <a:bodyPr wrap="square" rtlCol="0">
            <a:spAutoFit/>
          </a:bodyPr>
          <a:lstStyle/>
          <a:p>
            <a:r>
              <a:rPr lang="es-ES" sz="2000" b="1" dirty="0" smtClean="0">
                <a:solidFill>
                  <a:srgbClr val="009900"/>
                </a:solidFill>
                <a:latin typeface="+mj-lt"/>
              </a:rPr>
              <a:t>los otros voluntarios</a:t>
            </a:r>
            <a:endParaRPr lang="es-ES" sz="2000" b="1" dirty="0">
              <a:solidFill>
                <a:srgbClr val="009900"/>
              </a:solidFill>
              <a:latin typeface="+mj-lt"/>
            </a:endParaRPr>
          </a:p>
        </p:txBody>
      </p:sp>
    </p:spTree>
    <p:extLst>
      <p:ext uri="{BB962C8B-B14F-4D97-AF65-F5344CB8AC3E}">
        <p14:creationId xmlns:p14="http://schemas.microsoft.com/office/powerpoint/2010/main" val="304330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179512" y="1340768"/>
            <a:ext cx="8280920" cy="2483768"/>
          </a:xfrm>
        </p:spPr>
        <p:txBody>
          <a:bodyPr>
            <a:noAutofit/>
          </a:bodyPr>
          <a:lstStyle/>
          <a:p>
            <a:pPr marL="241300" indent="-231775"/>
            <a:r>
              <a:rPr lang="es-ES" sz="2400" b="1" dirty="0" smtClean="0"/>
              <a:t>“</a:t>
            </a:r>
            <a:r>
              <a:rPr lang="es-ES" sz="2400" b="1" dirty="0" smtClean="0">
                <a:solidFill>
                  <a:schemeClr val="accent4"/>
                </a:solidFill>
              </a:rPr>
              <a:t>Complementar </a:t>
            </a:r>
            <a:r>
              <a:rPr lang="es-ES" sz="2400" b="1" dirty="0" smtClean="0"/>
              <a:t>y </a:t>
            </a:r>
            <a:r>
              <a:rPr lang="es-ES" sz="2400" b="1" dirty="0" smtClean="0">
                <a:solidFill>
                  <a:schemeClr val="accent4"/>
                </a:solidFill>
              </a:rPr>
              <a:t>coordinar </a:t>
            </a:r>
            <a:r>
              <a:rPr lang="es-ES" sz="2400" b="1" dirty="0" smtClean="0"/>
              <a:t>la acción social de las distintas </a:t>
            </a:r>
            <a:r>
              <a:rPr lang="es-ES" sz="2400" b="1" dirty="0" smtClean="0">
                <a:solidFill>
                  <a:schemeClr val="accent4"/>
                </a:solidFill>
              </a:rPr>
              <a:t>administraciones</a:t>
            </a:r>
            <a:r>
              <a:rPr lang="es-ES" sz="2400" b="1" dirty="0" smtClean="0">
                <a:solidFill>
                  <a:srgbClr val="FF00FF"/>
                </a:solidFill>
              </a:rPr>
              <a:t> </a:t>
            </a:r>
            <a:r>
              <a:rPr lang="es-ES" sz="2400" b="1" dirty="0" smtClean="0">
                <a:solidFill>
                  <a:schemeClr val="accent4"/>
                </a:solidFill>
              </a:rPr>
              <a:t>públicas</a:t>
            </a:r>
            <a:r>
              <a:rPr lang="es-ES" sz="2400" b="1" dirty="0" smtClean="0"/>
              <a:t>, para dar un mejor servicio a la sociedad, sin proporcionarles un pretexto para eludir sus propias responsabilidades.”</a:t>
            </a:r>
            <a:endParaRPr lang="es-ES" sz="2400" b="1" dirty="0"/>
          </a:p>
        </p:txBody>
      </p:sp>
      <p:sp>
        <p:nvSpPr>
          <p:cNvPr id="8" name="1 Título"/>
          <p:cNvSpPr txBox="1">
            <a:spLocks/>
          </p:cNvSpPr>
          <p:nvPr/>
        </p:nvSpPr>
        <p:spPr>
          <a:xfrm>
            <a:off x="179512" y="3159224"/>
            <a:ext cx="8712968" cy="156592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41300" indent="-231775"/>
            <a:r>
              <a:rPr lang="es-ES" sz="2400" b="1" dirty="0" smtClean="0"/>
              <a:t>“</a:t>
            </a:r>
            <a:r>
              <a:rPr lang="es-ES" sz="2400" b="1" dirty="0" smtClean="0">
                <a:solidFill>
                  <a:schemeClr val="accent4"/>
                </a:solidFill>
              </a:rPr>
              <a:t>Procurar </a:t>
            </a:r>
            <a:r>
              <a:rPr lang="es-ES" sz="2400" b="1" dirty="0" smtClean="0"/>
              <a:t>que el voluntariado no impida la creación de </a:t>
            </a:r>
            <a:r>
              <a:rPr lang="es-ES" sz="2400" b="1" dirty="0" smtClean="0">
                <a:solidFill>
                  <a:schemeClr val="accent4"/>
                </a:solidFill>
              </a:rPr>
              <a:t>empleo</a:t>
            </a:r>
            <a:r>
              <a:rPr lang="es-ES" sz="2400" b="1" dirty="0" smtClean="0"/>
              <a:t>.”</a:t>
            </a:r>
            <a:endParaRPr lang="es-ES" sz="2400" b="1" dirty="0"/>
          </a:p>
        </p:txBody>
      </p:sp>
      <p:pic>
        <p:nvPicPr>
          <p:cNvPr id="7" name="Picture 2" descr="C:\Users\rioam\Dropbox\Soucan\Diseño agenda SOUCAN\nuevo material\huellas colores fuertes.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437023">
            <a:off x="6039517" y="3631432"/>
            <a:ext cx="5730159" cy="6160883"/>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0520" y="692696"/>
            <a:ext cx="1005656" cy="967587"/>
          </a:xfrm>
          <a:prstGeom prst="ellipse">
            <a:avLst/>
          </a:prstGeom>
          <a:ln w="12700" cap="rnd">
            <a:solidFill>
              <a:schemeClr val="accent4"/>
            </a:solidFill>
          </a:ln>
          <a:effectLst/>
          <a:scene3d>
            <a:camera prst="orthographicFront"/>
            <a:lightRig rig="contrasting" dir="t">
              <a:rot lat="0" lon="0" rev="3000000"/>
            </a:lightRig>
          </a:scene3d>
          <a:sp3d contourW="7620">
            <a:bevelT w="95250" h="31750"/>
            <a:contourClr>
              <a:srgbClr val="333333"/>
            </a:contourClr>
          </a:sp3d>
        </p:spPr>
      </p:pic>
      <p:sp>
        <p:nvSpPr>
          <p:cNvPr id="3" name="2 CuadroTexto">
            <a:hlinkClick r:id="rId5"/>
          </p:cNvPr>
          <p:cNvSpPr txBox="1"/>
          <p:nvPr/>
        </p:nvSpPr>
        <p:spPr>
          <a:xfrm>
            <a:off x="868546" y="5119772"/>
            <a:ext cx="6902852" cy="523220"/>
          </a:xfrm>
          <a:prstGeom prst="rect">
            <a:avLst/>
          </a:prstGeom>
          <a:noFill/>
        </p:spPr>
        <p:txBody>
          <a:bodyPr wrap="none" rtlCol="0">
            <a:spAutoFit/>
          </a:bodyPr>
          <a:lstStyle/>
          <a:p>
            <a:pPr algn="ctr"/>
            <a:r>
              <a:rPr lang="es-ES" sz="2800" b="1" dirty="0" smtClean="0">
                <a:solidFill>
                  <a:schemeClr val="accent6">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“Sé tú el cambio que quieres ver en el mundo”</a:t>
            </a:r>
            <a:endParaRPr lang="es-ES" sz="2800" b="1" dirty="0">
              <a:solidFill>
                <a:schemeClr val="accent6">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grpSp>
        <p:nvGrpSpPr>
          <p:cNvPr id="9" name="8 Grupo"/>
          <p:cNvGrpSpPr/>
          <p:nvPr/>
        </p:nvGrpSpPr>
        <p:grpSpPr>
          <a:xfrm>
            <a:off x="971602" y="648951"/>
            <a:ext cx="5112566" cy="835833"/>
            <a:chOff x="2590480" y="1638599"/>
            <a:chExt cx="2248386" cy="835833"/>
          </a:xfrm>
        </p:grpSpPr>
        <p:sp>
          <p:nvSpPr>
            <p:cNvPr id="10" name="9 Rectángulo"/>
            <p:cNvSpPr/>
            <p:nvPr/>
          </p:nvSpPr>
          <p:spPr>
            <a:xfrm>
              <a:off x="2970489" y="1759100"/>
              <a:ext cx="1868377" cy="71533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10 Rectángulo"/>
            <p:cNvSpPr/>
            <p:nvPr/>
          </p:nvSpPr>
          <p:spPr>
            <a:xfrm>
              <a:off x="2590480" y="1638599"/>
              <a:ext cx="1868377" cy="7153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es-ES" sz="1600" b="1" kern="1200" dirty="0" smtClean="0">
                  <a:solidFill>
                    <a:schemeClr val="tx1"/>
                  </a:solidFill>
                </a:rPr>
                <a:t>DEBERES</a:t>
              </a:r>
              <a:r>
                <a:rPr lang="es-ES" sz="1600" kern="1200" dirty="0" smtClean="0">
                  <a:solidFill>
                    <a:schemeClr val="tx1"/>
                  </a:solidFill>
                </a:rPr>
                <a:t> del </a:t>
              </a:r>
              <a:r>
                <a:rPr lang="es-ES" sz="1600" b="1" kern="1200" dirty="0" smtClean="0">
                  <a:solidFill>
                    <a:schemeClr val="tx1"/>
                  </a:solidFill>
                </a:rPr>
                <a:t>Voluntario</a:t>
              </a:r>
              <a:r>
                <a:rPr lang="es-ES" sz="1600" dirty="0" smtClean="0">
                  <a:solidFill>
                    <a:schemeClr val="tx1"/>
                  </a:solidFill>
                </a:rPr>
                <a:t> </a:t>
              </a:r>
              <a:r>
                <a:rPr lang="es-ES" sz="1600" kern="1200" dirty="0" smtClean="0">
                  <a:solidFill>
                    <a:schemeClr val="tx1"/>
                  </a:solidFill>
                </a:rPr>
                <a:t>hacia…</a:t>
              </a:r>
              <a:endParaRPr lang="es-ES" sz="1600" kern="1200" dirty="0">
                <a:solidFill>
                  <a:schemeClr val="tx1"/>
                </a:solidFill>
              </a:endParaRPr>
            </a:p>
          </p:txBody>
        </p:sp>
      </p:grpSp>
      <p:sp>
        <p:nvSpPr>
          <p:cNvPr id="12" name="11 Flecha derecha"/>
          <p:cNvSpPr/>
          <p:nvPr/>
        </p:nvSpPr>
        <p:spPr>
          <a:xfrm>
            <a:off x="403920" y="1029536"/>
            <a:ext cx="855712" cy="33949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6300192" y="957810"/>
            <a:ext cx="2664296" cy="400110"/>
          </a:xfrm>
          <a:prstGeom prst="rect">
            <a:avLst/>
          </a:prstGeom>
          <a:noFill/>
        </p:spPr>
        <p:txBody>
          <a:bodyPr wrap="square" rtlCol="0">
            <a:spAutoFit/>
          </a:bodyPr>
          <a:lstStyle/>
          <a:p>
            <a:r>
              <a:rPr lang="es-ES" sz="2000" b="1" dirty="0" smtClean="0">
                <a:solidFill>
                  <a:schemeClr val="accent4"/>
                </a:solidFill>
                <a:latin typeface="+mj-lt"/>
              </a:rPr>
              <a:t>la sociedad</a:t>
            </a:r>
            <a:endParaRPr lang="es-ES" sz="2000" b="1" dirty="0">
              <a:solidFill>
                <a:schemeClr val="accent4"/>
              </a:solidFill>
              <a:latin typeface="+mj-lt"/>
            </a:endParaRPr>
          </a:p>
        </p:txBody>
      </p:sp>
    </p:spTree>
    <p:extLst>
      <p:ext uri="{BB962C8B-B14F-4D97-AF65-F5344CB8AC3E}">
        <p14:creationId xmlns:p14="http://schemas.microsoft.com/office/powerpoint/2010/main" val="3485531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6016"/>
            <a:ext cx="8229600" cy="1066800"/>
          </a:xfrm>
        </p:spPr>
        <p:txBody>
          <a:bodyPr/>
          <a:lstStyle/>
          <a:p>
            <a:r>
              <a:rPr lang="es-ES" b="1" dirty="0" smtClean="0">
                <a:effectLst>
                  <a:outerShdw blurRad="38100" dist="38100" dir="2700000" algn="tl">
                    <a:srgbClr val="000000">
                      <a:alpha val="43137"/>
                    </a:srgbClr>
                  </a:outerShdw>
                </a:effectLst>
              </a:rPr>
              <a:t>¿Qué harías si...?</a:t>
            </a:r>
            <a:endParaRPr lang="es-ES" b="1" dirty="0">
              <a:effectLst>
                <a:outerShdw blurRad="38100" dist="38100" dir="2700000" algn="tl">
                  <a:srgbClr val="000000">
                    <a:alpha val="43137"/>
                  </a:srgbClr>
                </a:outerShdw>
              </a:effectLst>
            </a:endParaRPr>
          </a:p>
        </p:txBody>
      </p:sp>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ioam\Desktop\community.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3839666"/>
            <a:ext cx="918210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23528" y="1700808"/>
            <a:ext cx="8280920" cy="3672408"/>
          </a:xfrm>
        </p:spPr>
        <p:txBody>
          <a:bodyPr>
            <a:noAutofit/>
          </a:bodyPr>
          <a:lstStyle/>
          <a:p>
            <a:pPr algn="just">
              <a:lnSpc>
                <a:spcPts val="3100"/>
              </a:lnSpc>
            </a:pPr>
            <a:r>
              <a:rPr lang="es-ES" sz="2000" dirty="0" smtClean="0">
                <a:latin typeface="+mj-lt"/>
              </a:rPr>
              <a:t>Tras haber desarrollado tu voluntariado en la misma organización durante varios meses, eres consciente de que uno de los programas que se llevan a cabo no se ajusta al contexto, desmotiva a los implicados, provoca pérdidas económicas y, a tu juicio, está entorpeciendo que beneficiarios y organización alcancen los objetivos esperados.</a:t>
            </a:r>
          </a:p>
          <a:p>
            <a:pPr marL="357188" indent="0" algn="r">
              <a:lnSpc>
                <a:spcPts val="3100"/>
              </a:lnSpc>
              <a:buNone/>
            </a:pPr>
            <a:r>
              <a:rPr lang="es-ES" sz="2000" dirty="0" smtClean="0">
                <a:latin typeface="+mj-lt"/>
              </a:rPr>
              <a:t>¿Crees que es necesario informar de esta situación? </a:t>
            </a:r>
          </a:p>
          <a:p>
            <a:pPr marL="357188" indent="0" algn="r">
              <a:lnSpc>
                <a:spcPts val="3100"/>
              </a:lnSpc>
              <a:buNone/>
            </a:pPr>
            <a:r>
              <a:rPr lang="es-ES" sz="2000" dirty="0" smtClean="0">
                <a:latin typeface="+mj-lt"/>
              </a:rPr>
              <a:t>Si es así, ¿a quién y cómo lo plantearías?</a:t>
            </a:r>
            <a:endParaRPr lang="es-ES" sz="2000" dirty="0">
              <a:latin typeface="+mj-lt"/>
            </a:endParaRPr>
          </a:p>
        </p:txBody>
      </p:sp>
      <p:grpSp>
        <p:nvGrpSpPr>
          <p:cNvPr id="7" name="Grupo 6"/>
          <p:cNvGrpSpPr/>
          <p:nvPr/>
        </p:nvGrpSpPr>
        <p:grpSpPr>
          <a:xfrm>
            <a:off x="5220072" y="692923"/>
            <a:ext cx="997200" cy="997200"/>
            <a:chOff x="5220072" y="692923"/>
            <a:chExt cx="997200" cy="997200"/>
          </a:xfrm>
        </p:grpSpPr>
        <p:pic>
          <p:nvPicPr>
            <p:cNvPr id="8" name="4 Imagen"/>
            <p:cNvPicPr>
              <a:picLocks noChangeAspect="1"/>
            </p:cNvPicPr>
            <p:nvPr/>
          </p:nvPicPr>
          <p:blipFill rotWithShape="1">
            <a:blip r:embed="rId4">
              <a:extLst>
                <a:ext uri="{28A0092B-C50C-407E-A947-70E740481C1C}">
                  <a14:useLocalDpi xmlns:a14="http://schemas.microsoft.com/office/drawing/2010/main" val="0"/>
                </a:ext>
              </a:extLst>
            </a:blip>
            <a:srcRect b="11104"/>
            <a:stretch/>
          </p:blipFill>
          <p:spPr>
            <a:xfrm>
              <a:off x="5258952" y="744736"/>
              <a:ext cx="894756" cy="945387"/>
            </a:xfrm>
            <a:prstGeom prst="ellipse">
              <a:avLst/>
            </a:prstGeom>
            <a:ln>
              <a:noFill/>
            </a:ln>
            <a:effectLst>
              <a:softEdge rad="6350"/>
            </a:effectLst>
          </p:spPr>
        </p:pic>
        <p:sp>
          <p:nvSpPr>
            <p:cNvPr id="9" name="Elipse 8"/>
            <p:cNvSpPr/>
            <p:nvPr/>
          </p:nvSpPr>
          <p:spPr>
            <a:xfrm>
              <a:off x="5220072" y="692923"/>
              <a:ext cx="997200" cy="99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 name="Llamada de nube 4"/>
          <p:cNvSpPr/>
          <p:nvPr/>
        </p:nvSpPr>
        <p:spPr>
          <a:xfrm flipH="1">
            <a:off x="4433083" y="484690"/>
            <a:ext cx="786989" cy="520092"/>
          </a:xfrm>
          <a:prstGeom prst="cloudCallout">
            <a:avLst>
              <a:gd name="adj1" fmla="val -88612"/>
              <a:gd name="adj2" fmla="val -4958"/>
            </a:avLst>
          </a:prstGeom>
          <a:noFill/>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s-ES" sz="2800" b="1" dirty="0" smtClean="0">
                <a:solidFill>
                  <a:schemeClr val="accent6">
                    <a:lumMod val="75000"/>
                  </a:schemeClr>
                </a:solidFill>
              </a:rPr>
              <a:t>1</a:t>
            </a:r>
            <a:endParaRPr lang="es-ES" b="1" dirty="0">
              <a:solidFill>
                <a:schemeClr val="accent6">
                  <a:lumMod val="75000"/>
                </a:schemeClr>
              </a:solidFill>
            </a:endParaRPr>
          </a:p>
        </p:txBody>
      </p:sp>
    </p:spTree>
    <p:extLst>
      <p:ext uri="{BB962C8B-B14F-4D97-AF65-F5344CB8AC3E}">
        <p14:creationId xmlns:p14="http://schemas.microsoft.com/office/powerpoint/2010/main" val="484850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6016"/>
            <a:ext cx="8229600" cy="1066800"/>
          </a:xfrm>
        </p:spPr>
        <p:txBody>
          <a:bodyPr/>
          <a:lstStyle/>
          <a:p>
            <a:r>
              <a:rPr lang="es-ES" b="1" dirty="0" smtClean="0">
                <a:effectLst>
                  <a:outerShdw blurRad="38100" dist="38100" dir="2700000" algn="tl">
                    <a:srgbClr val="000000">
                      <a:alpha val="43137"/>
                    </a:srgbClr>
                  </a:outerShdw>
                </a:effectLst>
              </a:rPr>
              <a:t>¿Qué harías si...?</a:t>
            </a:r>
            <a:endParaRPr lang="es-ES" b="1" dirty="0">
              <a:effectLst>
                <a:outerShdw blurRad="38100" dist="38100" dir="2700000" algn="tl">
                  <a:srgbClr val="000000">
                    <a:alpha val="43137"/>
                  </a:srgbClr>
                </a:outerShdw>
              </a:effectLst>
            </a:endParaRPr>
          </a:p>
        </p:txBody>
      </p:sp>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ioam\Desktop\community.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3983682"/>
            <a:ext cx="918210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23528" y="1700808"/>
            <a:ext cx="8280920" cy="4680520"/>
          </a:xfrm>
        </p:spPr>
        <p:txBody>
          <a:bodyPr>
            <a:noAutofit/>
          </a:bodyPr>
          <a:lstStyle/>
          <a:p>
            <a:pPr algn="just">
              <a:lnSpc>
                <a:spcPts val="3100"/>
              </a:lnSpc>
            </a:pPr>
            <a:r>
              <a:rPr lang="es-ES" sz="2000" dirty="0" smtClean="0">
                <a:latin typeface="+mj-lt"/>
              </a:rPr>
              <a:t>Comienzas tu voluntariado y has sentido una buena acogida. Pasado un tiempo, percibes que te van asignando más tareas y mayor responsabilidad. Sin embargo, muchas de esas tareas no entran en tus funciones como voluntario; exigen una mayor implicación horaria, son tareas que otros profesionales de la organización no quieren realizar… </a:t>
            </a:r>
          </a:p>
          <a:p>
            <a:pPr algn="just"/>
            <a:endParaRPr lang="es-ES" sz="1400" dirty="0" smtClean="0">
              <a:latin typeface="+mj-lt"/>
            </a:endParaRPr>
          </a:p>
          <a:p>
            <a:pPr marL="109728" indent="0" algn="r">
              <a:lnSpc>
                <a:spcPts val="3100"/>
              </a:lnSpc>
              <a:buNone/>
            </a:pPr>
            <a:r>
              <a:rPr lang="es-ES" sz="2000" dirty="0" smtClean="0">
                <a:latin typeface="+mj-lt"/>
              </a:rPr>
              <a:t>¿Cómo crees que te sentirías en esa situación?</a:t>
            </a:r>
          </a:p>
          <a:p>
            <a:pPr marL="109728" indent="0" algn="r">
              <a:lnSpc>
                <a:spcPts val="3100"/>
              </a:lnSpc>
              <a:buNone/>
            </a:pPr>
            <a:r>
              <a:rPr lang="es-ES" sz="2000" dirty="0" smtClean="0">
                <a:latin typeface="+mj-lt"/>
              </a:rPr>
              <a:t>¿Tratarías de cambiarla? Si es así, </a:t>
            </a:r>
            <a:r>
              <a:rPr lang="es-ES" sz="2000" dirty="0" smtClean="0">
                <a:solidFill>
                  <a:prstClr val="black"/>
                </a:solidFill>
                <a:latin typeface="Trebuchet MS"/>
              </a:rPr>
              <a:t>¿</a:t>
            </a:r>
            <a:r>
              <a:rPr lang="es-ES" sz="2000" dirty="0">
                <a:solidFill>
                  <a:prstClr val="black"/>
                </a:solidFill>
                <a:latin typeface="Trebuchet MS"/>
              </a:rPr>
              <a:t>c</a:t>
            </a:r>
            <a:r>
              <a:rPr lang="es-ES" sz="2000" dirty="0" smtClean="0">
                <a:solidFill>
                  <a:prstClr val="black"/>
                </a:solidFill>
                <a:latin typeface="Trebuchet MS"/>
              </a:rPr>
              <a:t>ómo lo harías</a:t>
            </a:r>
            <a:r>
              <a:rPr lang="es-ES" sz="2000" dirty="0">
                <a:solidFill>
                  <a:prstClr val="black"/>
                </a:solidFill>
                <a:latin typeface="Trebuchet MS"/>
              </a:rPr>
              <a:t>? </a:t>
            </a:r>
            <a:endParaRPr lang="es-ES" sz="2000" dirty="0" smtClean="0">
              <a:latin typeface="+mj-lt"/>
            </a:endParaRPr>
          </a:p>
        </p:txBody>
      </p:sp>
      <p:grpSp>
        <p:nvGrpSpPr>
          <p:cNvPr id="7" name="Grupo 6"/>
          <p:cNvGrpSpPr/>
          <p:nvPr/>
        </p:nvGrpSpPr>
        <p:grpSpPr>
          <a:xfrm>
            <a:off x="5220072" y="692923"/>
            <a:ext cx="997200" cy="997200"/>
            <a:chOff x="5220072" y="692923"/>
            <a:chExt cx="997200" cy="997200"/>
          </a:xfrm>
        </p:grpSpPr>
        <p:pic>
          <p:nvPicPr>
            <p:cNvPr id="8" name="4 Imagen"/>
            <p:cNvPicPr>
              <a:picLocks noChangeAspect="1"/>
            </p:cNvPicPr>
            <p:nvPr/>
          </p:nvPicPr>
          <p:blipFill rotWithShape="1">
            <a:blip r:embed="rId4">
              <a:extLst>
                <a:ext uri="{28A0092B-C50C-407E-A947-70E740481C1C}">
                  <a14:useLocalDpi xmlns:a14="http://schemas.microsoft.com/office/drawing/2010/main" val="0"/>
                </a:ext>
              </a:extLst>
            </a:blip>
            <a:srcRect b="11104"/>
            <a:stretch/>
          </p:blipFill>
          <p:spPr>
            <a:xfrm>
              <a:off x="5258952" y="744736"/>
              <a:ext cx="894756" cy="945387"/>
            </a:xfrm>
            <a:prstGeom prst="ellipse">
              <a:avLst/>
            </a:prstGeom>
            <a:ln>
              <a:noFill/>
            </a:ln>
            <a:effectLst>
              <a:softEdge rad="6350"/>
            </a:effectLst>
          </p:spPr>
        </p:pic>
        <p:sp>
          <p:nvSpPr>
            <p:cNvPr id="9" name="Elipse 8"/>
            <p:cNvSpPr/>
            <p:nvPr/>
          </p:nvSpPr>
          <p:spPr>
            <a:xfrm>
              <a:off x="5220072" y="692923"/>
              <a:ext cx="997200" cy="99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Llamada de nube 9"/>
          <p:cNvSpPr/>
          <p:nvPr/>
        </p:nvSpPr>
        <p:spPr>
          <a:xfrm flipH="1">
            <a:off x="4433083" y="484690"/>
            <a:ext cx="786989" cy="520092"/>
          </a:xfrm>
          <a:prstGeom prst="cloudCallout">
            <a:avLst>
              <a:gd name="adj1" fmla="val -88612"/>
              <a:gd name="adj2" fmla="val -4958"/>
            </a:avLst>
          </a:prstGeom>
          <a:noFill/>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s-ES" sz="2800" b="1" dirty="0" smtClean="0">
                <a:solidFill>
                  <a:schemeClr val="accent6">
                    <a:lumMod val="75000"/>
                  </a:schemeClr>
                </a:solidFill>
              </a:rPr>
              <a:t>2</a:t>
            </a:r>
            <a:endParaRPr lang="es-ES" b="1" dirty="0">
              <a:solidFill>
                <a:schemeClr val="accent6">
                  <a:lumMod val="75000"/>
                </a:schemeClr>
              </a:solidFill>
            </a:endParaRPr>
          </a:p>
        </p:txBody>
      </p:sp>
    </p:spTree>
    <p:extLst>
      <p:ext uri="{BB962C8B-B14F-4D97-AF65-F5344CB8AC3E}">
        <p14:creationId xmlns:p14="http://schemas.microsoft.com/office/powerpoint/2010/main" val="1741948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6016"/>
            <a:ext cx="8229600" cy="1066800"/>
          </a:xfrm>
        </p:spPr>
        <p:txBody>
          <a:bodyPr/>
          <a:lstStyle/>
          <a:p>
            <a:r>
              <a:rPr lang="es-ES" b="1" dirty="0" smtClean="0">
                <a:effectLst>
                  <a:outerShdw blurRad="38100" dist="38100" dir="2700000" algn="tl">
                    <a:srgbClr val="000000">
                      <a:alpha val="43137"/>
                    </a:srgbClr>
                  </a:outerShdw>
                </a:effectLst>
              </a:rPr>
              <a:t>¿Qué harías si...?</a:t>
            </a:r>
            <a:endParaRPr lang="es-ES" b="1" dirty="0">
              <a:effectLst>
                <a:outerShdw blurRad="38100" dist="38100" dir="2700000" algn="tl">
                  <a:srgbClr val="000000">
                    <a:alpha val="43137"/>
                  </a:srgbClr>
                </a:outerShdw>
              </a:effectLst>
            </a:endParaRPr>
          </a:p>
        </p:txBody>
      </p:sp>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ioam\Desktop\community.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3983682"/>
            <a:ext cx="918210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23528" y="1811536"/>
            <a:ext cx="8280920" cy="4569792"/>
          </a:xfrm>
        </p:spPr>
        <p:txBody>
          <a:bodyPr>
            <a:noAutofit/>
          </a:bodyPr>
          <a:lstStyle/>
          <a:p>
            <a:pPr algn="just"/>
            <a:r>
              <a:rPr lang="es-ES" sz="2000" dirty="0" smtClean="0">
                <a:latin typeface="+mj-lt"/>
              </a:rPr>
              <a:t>Transcurrido un periodo de colaboración en calidad de voluntario en una organización, decides no continuar por no sentirte a gusto con cómo se llevan a cabo determinadas acciones dentro de la organi</a:t>
            </a:r>
            <a:r>
              <a:rPr lang="es-ES" sz="2000" dirty="0">
                <a:latin typeface="+mj-lt"/>
              </a:rPr>
              <a:t>z</a:t>
            </a:r>
            <a:r>
              <a:rPr lang="es-ES" sz="2000" dirty="0" smtClean="0">
                <a:latin typeface="+mj-lt"/>
              </a:rPr>
              <a:t>ación. </a:t>
            </a:r>
          </a:p>
          <a:p>
            <a:pPr algn="just"/>
            <a:endParaRPr lang="es-ES" sz="2000" dirty="0" smtClean="0">
              <a:latin typeface="+mj-lt"/>
            </a:endParaRPr>
          </a:p>
          <a:p>
            <a:pPr marL="109728" indent="0" algn="r">
              <a:lnSpc>
                <a:spcPts val="3100"/>
              </a:lnSpc>
              <a:buNone/>
            </a:pPr>
            <a:r>
              <a:rPr lang="es-ES" sz="2000" dirty="0" smtClean="0">
                <a:latin typeface="+mj-lt"/>
              </a:rPr>
              <a:t>¿Comunicarías tu decisión de abandonar el voluntariado? </a:t>
            </a:r>
          </a:p>
          <a:p>
            <a:pPr marL="109728" indent="0" algn="r">
              <a:lnSpc>
                <a:spcPts val="3100"/>
              </a:lnSpc>
              <a:buNone/>
            </a:pPr>
            <a:r>
              <a:rPr lang="es-ES" sz="2000" dirty="0" smtClean="0">
                <a:latin typeface="+mj-lt"/>
              </a:rPr>
              <a:t>¿A quién y cómo se lo dirías?</a:t>
            </a:r>
          </a:p>
        </p:txBody>
      </p:sp>
      <p:grpSp>
        <p:nvGrpSpPr>
          <p:cNvPr id="7" name="Grupo 6"/>
          <p:cNvGrpSpPr/>
          <p:nvPr/>
        </p:nvGrpSpPr>
        <p:grpSpPr>
          <a:xfrm>
            <a:off x="5220072" y="692923"/>
            <a:ext cx="997200" cy="997200"/>
            <a:chOff x="5220072" y="692923"/>
            <a:chExt cx="997200" cy="997200"/>
          </a:xfrm>
        </p:grpSpPr>
        <p:pic>
          <p:nvPicPr>
            <p:cNvPr id="8" name="4 Imagen"/>
            <p:cNvPicPr>
              <a:picLocks noChangeAspect="1"/>
            </p:cNvPicPr>
            <p:nvPr/>
          </p:nvPicPr>
          <p:blipFill rotWithShape="1">
            <a:blip r:embed="rId4">
              <a:extLst>
                <a:ext uri="{28A0092B-C50C-407E-A947-70E740481C1C}">
                  <a14:useLocalDpi xmlns:a14="http://schemas.microsoft.com/office/drawing/2010/main" val="0"/>
                </a:ext>
              </a:extLst>
            </a:blip>
            <a:srcRect b="11104"/>
            <a:stretch/>
          </p:blipFill>
          <p:spPr>
            <a:xfrm>
              <a:off x="5258952" y="744736"/>
              <a:ext cx="894756" cy="945387"/>
            </a:xfrm>
            <a:prstGeom prst="ellipse">
              <a:avLst/>
            </a:prstGeom>
            <a:ln>
              <a:noFill/>
            </a:ln>
            <a:effectLst>
              <a:softEdge rad="6350"/>
            </a:effectLst>
          </p:spPr>
        </p:pic>
        <p:sp>
          <p:nvSpPr>
            <p:cNvPr id="9" name="Elipse 8"/>
            <p:cNvSpPr/>
            <p:nvPr/>
          </p:nvSpPr>
          <p:spPr>
            <a:xfrm>
              <a:off x="5220072" y="692923"/>
              <a:ext cx="997200" cy="99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Llamada de nube 9"/>
          <p:cNvSpPr/>
          <p:nvPr/>
        </p:nvSpPr>
        <p:spPr>
          <a:xfrm flipH="1">
            <a:off x="4433083" y="484690"/>
            <a:ext cx="786989" cy="520092"/>
          </a:xfrm>
          <a:prstGeom prst="cloudCallout">
            <a:avLst>
              <a:gd name="adj1" fmla="val -88612"/>
              <a:gd name="adj2" fmla="val -4958"/>
            </a:avLst>
          </a:prstGeom>
          <a:no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s-ES" sz="2800" b="1" dirty="0" smtClean="0">
                <a:solidFill>
                  <a:schemeClr val="accent6">
                    <a:lumMod val="75000"/>
                  </a:schemeClr>
                </a:solidFill>
              </a:rPr>
              <a:t>3</a:t>
            </a:r>
            <a:endParaRPr lang="es-ES" b="1" dirty="0">
              <a:solidFill>
                <a:schemeClr val="accent6">
                  <a:lumMod val="75000"/>
                </a:schemeClr>
              </a:solidFill>
            </a:endParaRPr>
          </a:p>
        </p:txBody>
      </p:sp>
    </p:spTree>
    <p:extLst>
      <p:ext uri="{BB962C8B-B14F-4D97-AF65-F5344CB8AC3E}">
        <p14:creationId xmlns:p14="http://schemas.microsoft.com/office/powerpoint/2010/main" val="774416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43000"/>
            <a:ext cx="8229600" cy="1066800"/>
          </a:xfrm>
        </p:spPr>
        <p:txBody>
          <a:bodyPr>
            <a:normAutofit/>
          </a:bodyPr>
          <a:lstStyle/>
          <a:p>
            <a:r>
              <a:rPr lang="es-ES" b="1" dirty="0" smtClean="0">
                <a:effectLst>
                  <a:outerShdw blurRad="38100" dist="38100" dir="2700000" algn="tl">
                    <a:srgbClr val="000000">
                      <a:alpha val="43137"/>
                    </a:srgbClr>
                  </a:outerShdw>
                </a:effectLst>
              </a:rPr>
              <a:t>¿Qué es el SOUCAN?</a:t>
            </a:r>
            <a:endParaRPr lang="es-ES" b="1" dirty="0">
              <a:effectLst>
                <a:outerShdw blurRad="38100" dist="38100" dir="2700000" algn="tl">
                  <a:srgbClr val="000000">
                    <a:alpha val="43137"/>
                  </a:srgbClr>
                </a:outerShdw>
              </a:effectLst>
            </a:endParaRPr>
          </a:p>
        </p:txBody>
      </p:sp>
      <p:pic>
        <p:nvPicPr>
          <p:cNvPr id="4" name="Picture 2" descr="C:\Users\rioam\Dropbox\Soucan\logo souc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8 Marcador de contenido"/>
          <p:cNvGraphicFramePr>
            <a:graphicFrameLocks noGrp="1"/>
          </p:cNvGraphicFramePr>
          <p:nvPr>
            <p:ph idx="1"/>
            <p:extLst>
              <p:ext uri="{D42A27DB-BD31-4B8C-83A1-F6EECF244321}">
                <p14:modId xmlns:p14="http://schemas.microsoft.com/office/powerpoint/2010/main" val="2593014893"/>
              </p:ext>
            </p:extLst>
          </p:nvPr>
        </p:nvGraphicFramePr>
        <p:xfrm>
          <a:off x="457200" y="3140968"/>
          <a:ext cx="8229600" cy="3432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1 Título"/>
          <p:cNvSpPr txBox="1">
            <a:spLocks/>
          </p:cNvSpPr>
          <p:nvPr/>
        </p:nvSpPr>
        <p:spPr>
          <a:xfrm>
            <a:off x="5052175" y="1518692"/>
            <a:ext cx="3984321" cy="504056"/>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S" sz="2000" dirty="0" smtClean="0"/>
              <a:t>Sistema de Orientación de la UC</a:t>
            </a:r>
            <a:endParaRPr lang="es-ES" sz="2000" dirty="0"/>
          </a:p>
        </p:txBody>
      </p:sp>
      <p:sp>
        <p:nvSpPr>
          <p:cNvPr id="8" name="1 Título"/>
          <p:cNvSpPr txBox="1">
            <a:spLocks/>
          </p:cNvSpPr>
          <p:nvPr/>
        </p:nvSpPr>
        <p:spPr>
          <a:xfrm>
            <a:off x="323528" y="2079104"/>
            <a:ext cx="8460432" cy="178194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indent="9525" algn="ctr">
              <a:lnSpc>
                <a:spcPts val="3000"/>
              </a:lnSpc>
            </a:pPr>
            <a:r>
              <a:rPr lang="es-ES" sz="2000" dirty="0"/>
              <a:t>El </a:t>
            </a:r>
            <a:r>
              <a:rPr lang="es-ES" sz="2000" b="1" dirty="0"/>
              <a:t>SOUCAN</a:t>
            </a:r>
            <a:r>
              <a:rPr lang="es-ES" sz="2000" dirty="0"/>
              <a:t> desarrolla actividades de </a:t>
            </a:r>
            <a:r>
              <a:rPr lang="es-ES" sz="2000" b="1" dirty="0"/>
              <a:t>información</a:t>
            </a:r>
            <a:r>
              <a:rPr lang="es-ES" sz="2000" dirty="0"/>
              <a:t> y </a:t>
            </a:r>
            <a:r>
              <a:rPr lang="es-ES" sz="2000" b="1" dirty="0"/>
              <a:t>orientación</a:t>
            </a:r>
            <a:r>
              <a:rPr lang="es-ES" sz="2000" dirty="0"/>
              <a:t> dirigidas a </a:t>
            </a:r>
            <a:r>
              <a:rPr lang="es-ES" sz="2000" b="1" dirty="0"/>
              <a:t>facilitar el acceso </a:t>
            </a:r>
            <a:r>
              <a:rPr lang="es-ES" sz="2000" dirty="0"/>
              <a:t>a los futuros estudiantes universitarios y garantizar las </a:t>
            </a:r>
            <a:r>
              <a:rPr lang="es-ES" sz="2000" b="1" dirty="0"/>
              <a:t>ayudas </a:t>
            </a:r>
            <a:r>
              <a:rPr lang="es-ES" sz="2000" dirty="0"/>
              <a:t>o</a:t>
            </a:r>
            <a:r>
              <a:rPr lang="es-ES" sz="2000" b="1" dirty="0"/>
              <a:t> apoyos </a:t>
            </a:r>
            <a:r>
              <a:rPr lang="es-ES" sz="2000" dirty="0"/>
              <a:t>que éstos puedan necesitar a lo largo de su formación en la UC.</a:t>
            </a:r>
          </a:p>
        </p:txBody>
      </p:sp>
      <p:sp>
        <p:nvSpPr>
          <p:cNvPr id="3" name="2 Flecha abajo"/>
          <p:cNvSpPr/>
          <p:nvPr/>
        </p:nvSpPr>
        <p:spPr>
          <a:xfrm rot="1511182">
            <a:off x="3017530" y="3728075"/>
            <a:ext cx="576064" cy="499649"/>
          </a:xfrm>
          <a:prstGeom prst="downArrow">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rot="20035770">
            <a:off x="5424899" y="3716797"/>
            <a:ext cx="576064" cy="512023"/>
          </a:xfrm>
          <a:prstGeom prst="downArrow">
            <a:avLst/>
          </a:prstGeom>
          <a:solidFill>
            <a:srgbClr val="336699"/>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79369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6016"/>
            <a:ext cx="8229600" cy="1066800"/>
          </a:xfrm>
        </p:spPr>
        <p:txBody>
          <a:bodyPr/>
          <a:lstStyle/>
          <a:p>
            <a:r>
              <a:rPr lang="es-ES" b="1" dirty="0" smtClean="0">
                <a:effectLst>
                  <a:outerShdw blurRad="38100" dist="38100" dir="2700000" algn="tl">
                    <a:srgbClr val="000000">
                      <a:alpha val="43137"/>
                    </a:srgbClr>
                  </a:outerShdw>
                </a:effectLst>
              </a:rPr>
              <a:t>¿Qué harías si...?</a:t>
            </a:r>
            <a:endParaRPr lang="es-ES" b="1" dirty="0">
              <a:effectLst>
                <a:outerShdw blurRad="38100" dist="38100" dir="2700000" algn="tl">
                  <a:srgbClr val="000000">
                    <a:alpha val="43137"/>
                  </a:srgbClr>
                </a:outerShdw>
              </a:effectLst>
            </a:endParaRPr>
          </a:p>
        </p:txBody>
      </p:sp>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ioam\Desktop\community.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3983682"/>
            <a:ext cx="918210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23528" y="1988840"/>
            <a:ext cx="8280920" cy="4392488"/>
          </a:xfrm>
        </p:spPr>
        <p:txBody>
          <a:bodyPr>
            <a:noAutofit/>
          </a:bodyPr>
          <a:lstStyle/>
          <a:p>
            <a:pPr algn="just"/>
            <a:r>
              <a:rPr lang="es-ES" sz="2000" dirty="0" smtClean="0">
                <a:latin typeface="+mj-lt"/>
              </a:rPr>
              <a:t>Durante tu voluntariado, la familia de una de las personas beneficiarias te pide información comprometida sobre la gestión de uno de los programas de la Organización, ya que no están de acuerdo con el trato que recibe su familiar. </a:t>
            </a:r>
          </a:p>
          <a:p>
            <a:pPr algn="just"/>
            <a:endParaRPr lang="es-ES" sz="2000" dirty="0" smtClean="0">
              <a:latin typeface="+mj-lt"/>
            </a:endParaRPr>
          </a:p>
          <a:p>
            <a:pPr marL="109728" indent="0" algn="r">
              <a:lnSpc>
                <a:spcPts val="3100"/>
              </a:lnSpc>
              <a:buNone/>
            </a:pPr>
            <a:r>
              <a:rPr lang="es-ES" sz="2000" dirty="0" smtClean="0">
                <a:latin typeface="+mj-lt"/>
              </a:rPr>
              <a:t>¿Cómo actuarías? </a:t>
            </a:r>
          </a:p>
        </p:txBody>
      </p:sp>
      <p:grpSp>
        <p:nvGrpSpPr>
          <p:cNvPr id="7" name="Grupo 6"/>
          <p:cNvGrpSpPr/>
          <p:nvPr/>
        </p:nvGrpSpPr>
        <p:grpSpPr>
          <a:xfrm>
            <a:off x="5220072" y="692923"/>
            <a:ext cx="997200" cy="997200"/>
            <a:chOff x="5220072" y="692923"/>
            <a:chExt cx="997200" cy="997200"/>
          </a:xfrm>
        </p:grpSpPr>
        <p:pic>
          <p:nvPicPr>
            <p:cNvPr id="8" name="4 Imagen"/>
            <p:cNvPicPr>
              <a:picLocks noChangeAspect="1"/>
            </p:cNvPicPr>
            <p:nvPr/>
          </p:nvPicPr>
          <p:blipFill rotWithShape="1">
            <a:blip r:embed="rId4">
              <a:extLst>
                <a:ext uri="{28A0092B-C50C-407E-A947-70E740481C1C}">
                  <a14:useLocalDpi xmlns:a14="http://schemas.microsoft.com/office/drawing/2010/main" val="0"/>
                </a:ext>
              </a:extLst>
            </a:blip>
            <a:srcRect b="11104"/>
            <a:stretch/>
          </p:blipFill>
          <p:spPr>
            <a:xfrm>
              <a:off x="5258952" y="744736"/>
              <a:ext cx="894756" cy="945387"/>
            </a:xfrm>
            <a:prstGeom prst="ellipse">
              <a:avLst/>
            </a:prstGeom>
            <a:ln>
              <a:noFill/>
            </a:ln>
            <a:effectLst>
              <a:softEdge rad="6350"/>
            </a:effectLst>
          </p:spPr>
        </p:pic>
        <p:sp>
          <p:nvSpPr>
            <p:cNvPr id="9" name="Elipse 8"/>
            <p:cNvSpPr/>
            <p:nvPr/>
          </p:nvSpPr>
          <p:spPr>
            <a:xfrm>
              <a:off x="5220072" y="692923"/>
              <a:ext cx="997200" cy="99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Llamada de nube 9"/>
          <p:cNvSpPr/>
          <p:nvPr/>
        </p:nvSpPr>
        <p:spPr>
          <a:xfrm flipH="1">
            <a:off x="4433083" y="484690"/>
            <a:ext cx="786989" cy="520092"/>
          </a:xfrm>
          <a:prstGeom prst="cloudCallout">
            <a:avLst>
              <a:gd name="adj1" fmla="val -88612"/>
              <a:gd name="adj2" fmla="val -4958"/>
            </a:avLst>
          </a:prstGeom>
          <a:no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s-ES" sz="2800" b="1" dirty="0" smtClean="0">
                <a:solidFill>
                  <a:schemeClr val="accent6">
                    <a:lumMod val="75000"/>
                  </a:schemeClr>
                </a:solidFill>
              </a:rPr>
              <a:t>4</a:t>
            </a:r>
            <a:endParaRPr lang="es-ES" b="1" dirty="0">
              <a:solidFill>
                <a:schemeClr val="accent6">
                  <a:lumMod val="75000"/>
                </a:schemeClr>
              </a:solidFill>
            </a:endParaRPr>
          </a:p>
        </p:txBody>
      </p:sp>
    </p:spTree>
    <p:extLst>
      <p:ext uri="{BB962C8B-B14F-4D97-AF65-F5344CB8AC3E}">
        <p14:creationId xmlns:p14="http://schemas.microsoft.com/office/powerpoint/2010/main" val="149553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620688"/>
            <a:ext cx="8229600" cy="1066800"/>
          </a:xfrm>
        </p:spPr>
        <p:txBody>
          <a:bodyPr/>
          <a:lstStyle/>
          <a:p>
            <a:r>
              <a:rPr lang="es-ES" b="1" dirty="0" smtClean="0">
                <a:effectLst>
                  <a:outerShdw blurRad="38100" dist="38100" dir="2700000" algn="tl">
                    <a:srgbClr val="000000">
                      <a:alpha val="43137"/>
                    </a:srgbClr>
                  </a:outerShdw>
                </a:effectLst>
              </a:rPr>
              <a:t>Código ético como base…</a:t>
            </a:r>
            <a:endParaRPr lang="es-ES" b="1" dirty="0">
              <a:effectLst>
                <a:outerShdw blurRad="38100" dist="38100" dir="2700000" algn="tl">
                  <a:srgbClr val="000000">
                    <a:alpha val="43137"/>
                  </a:srgbClr>
                </a:outerShdw>
              </a:effectLst>
            </a:endParaRPr>
          </a:p>
        </p:txBody>
      </p:sp>
      <p:pic>
        <p:nvPicPr>
          <p:cNvPr id="4" name="Picture 2" descr="C:\Users\rioam\Dropbox\Soucan\logo souc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rioam\Desktop\Mundo-Monigotes-300x300.jpg"/>
          <p:cNvPicPr>
            <a:picLocks noChangeAspect="1" noChangeArrowheads="1"/>
          </p:cNvPicPr>
          <p:nvPr/>
        </p:nvPicPr>
        <p:blipFill>
          <a:blip r:embed="rId4">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255226">
            <a:off x="-1400192" y="3969782"/>
            <a:ext cx="3670698" cy="367069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220072" y="1856989"/>
            <a:ext cx="3816424" cy="851931"/>
          </a:xfrm>
        </p:spPr>
        <p:txBody>
          <a:bodyPr>
            <a:noAutofit/>
          </a:bodyPr>
          <a:lstStyle/>
          <a:p>
            <a:pPr marL="109728" indent="0" algn="just">
              <a:buNone/>
            </a:pPr>
            <a:r>
              <a:rPr lang="es-ES" sz="1500" dirty="0" smtClean="0">
                <a:latin typeface="+mj-lt"/>
              </a:rPr>
              <a:t>Fortalezas </a:t>
            </a:r>
            <a:r>
              <a:rPr lang="es-ES" sz="1500" dirty="0">
                <a:latin typeface="+mj-lt"/>
              </a:rPr>
              <a:t>y limitaciones, </a:t>
            </a:r>
            <a:r>
              <a:rPr lang="es-ES" sz="1500" dirty="0" smtClean="0">
                <a:latin typeface="+mj-lt"/>
              </a:rPr>
              <a:t>intereses, </a:t>
            </a:r>
            <a:r>
              <a:rPr lang="es-ES" sz="1500" dirty="0">
                <a:latin typeface="+mj-lt"/>
              </a:rPr>
              <a:t>tiempos, compromisos, </a:t>
            </a:r>
            <a:r>
              <a:rPr lang="es-ES" sz="1500" dirty="0" smtClean="0">
                <a:latin typeface="+mj-lt"/>
              </a:rPr>
              <a:t>coherencia, derechos y deberes…</a:t>
            </a:r>
            <a:endParaRPr lang="es-ES" sz="1600" i="1" dirty="0" smtClean="0">
              <a:solidFill>
                <a:schemeClr val="bg1"/>
              </a:solidFill>
              <a:latin typeface="+mj-lt"/>
            </a:endParaRPr>
          </a:p>
        </p:txBody>
      </p:sp>
      <p:sp>
        <p:nvSpPr>
          <p:cNvPr id="8" name="2 Marcador de contenido"/>
          <p:cNvSpPr txBox="1">
            <a:spLocks/>
          </p:cNvSpPr>
          <p:nvPr/>
        </p:nvSpPr>
        <p:spPr>
          <a:xfrm>
            <a:off x="5443997" y="3086954"/>
            <a:ext cx="3520491" cy="558070"/>
          </a:xfrm>
          <a:prstGeom prst="rect">
            <a:avLst/>
          </a:prstGeom>
        </p:spPr>
        <p:txBody>
          <a:bodyPr vert="horz" tIns="0" bIns="0">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a:buNone/>
            </a:pPr>
            <a:r>
              <a:rPr lang="es-ES" sz="1500" dirty="0" smtClean="0">
                <a:latin typeface="+mj-lt"/>
              </a:rPr>
              <a:t>“Malas experiencias”= oportunidades herramientas para el futuro.</a:t>
            </a:r>
            <a:endParaRPr lang="es-ES" sz="1500" dirty="0">
              <a:latin typeface="+mj-lt"/>
            </a:endParaRPr>
          </a:p>
        </p:txBody>
      </p:sp>
      <p:sp>
        <p:nvSpPr>
          <p:cNvPr id="12" name="2 Marcador de contenido"/>
          <p:cNvSpPr txBox="1">
            <a:spLocks/>
          </p:cNvSpPr>
          <p:nvPr/>
        </p:nvSpPr>
        <p:spPr>
          <a:xfrm>
            <a:off x="6199114" y="980728"/>
            <a:ext cx="2909390" cy="483507"/>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a:lnSpc>
                <a:spcPts val="3100"/>
              </a:lnSpc>
              <a:buNone/>
            </a:pPr>
            <a:r>
              <a:rPr lang="es-ES" sz="1600" b="1" dirty="0" smtClean="0">
                <a:solidFill>
                  <a:srgbClr val="009999"/>
                </a:solidFill>
                <a:latin typeface="+mj-lt"/>
              </a:rPr>
              <a:t>Ideales </a:t>
            </a:r>
            <a:r>
              <a:rPr lang="es-ES" sz="1500" b="1" dirty="0" smtClean="0">
                <a:latin typeface="+mj-lt"/>
              </a:rPr>
              <a:t>y </a:t>
            </a:r>
            <a:r>
              <a:rPr lang="es-ES" sz="1600" b="1" dirty="0">
                <a:solidFill>
                  <a:srgbClr val="009999"/>
                </a:solidFill>
                <a:latin typeface="+mj-lt"/>
              </a:rPr>
              <a:t>v</a:t>
            </a:r>
            <a:r>
              <a:rPr lang="es-ES" sz="1600" b="1" dirty="0" smtClean="0">
                <a:solidFill>
                  <a:srgbClr val="009999"/>
                </a:solidFill>
                <a:latin typeface="+mj-lt"/>
              </a:rPr>
              <a:t>alores </a:t>
            </a:r>
            <a:r>
              <a:rPr lang="es-ES" sz="1500" b="1" dirty="0" smtClean="0">
                <a:latin typeface="+mj-lt"/>
              </a:rPr>
              <a:t>comunes. </a:t>
            </a:r>
          </a:p>
        </p:txBody>
      </p:sp>
      <p:sp>
        <p:nvSpPr>
          <p:cNvPr id="13" name="2 Marcador de contenido"/>
          <p:cNvSpPr txBox="1">
            <a:spLocks/>
          </p:cNvSpPr>
          <p:nvPr/>
        </p:nvSpPr>
        <p:spPr>
          <a:xfrm>
            <a:off x="6145832" y="4149168"/>
            <a:ext cx="2818656" cy="792000"/>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a:buNone/>
            </a:pPr>
            <a:r>
              <a:rPr lang="es-ES" sz="1500" dirty="0" smtClean="0">
                <a:latin typeface="+mj-lt"/>
              </a:rPr>
              <a:t>Información: organización,</a:t>
            </a:r>
            <a:r>
              <a:rPr lang="es-ES" sz="1500" dirty="0">
                <a:solidFill>
                  <a:schemeClr val="bg1"/>
                </a:solidFill>
                <a:latin typeface="+mj-lt"/>
              </a:rPr>
              <a:t> </a:t>
            </a:r>
            <a:r>
              <a:rPr lang="es-ES" sz="1500" dirty="0" smtClean="0">
                <a:latin typeface="+mj-lt"/>
              </a:rPr>
              <a:t>funcionamiento, servicios... </a:t>
            </a:r>
          </a:p>
        </p:txBody>
      </p:sp>
      <p:sp>
        <p:nvSpPr>
          <p:cNvPr id="10" name="2 Marcador de contenido"/>
          <p:cNvSpPr txBox="1">
            <a:spLocks/>
          </p:cNvSpPr>
          <p:nvPr/>
        </p:nvSpPr>
        <p:spPr>
          <a:xfrm>
            <a:off x="6102466" y="5157192"/>
            <a:ext cx="3024336" cy="792000"/>
          </a:xfrm>
          <a:prstGeom prst="rect">
            <a:avLst/>
          </a:prstGeom>
          <a:noFill/>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es-ES" sz="1500" dirty="0" smtClean="0">
                <a:latin typeface="+mj-lt"/>
              </a:rPr>
              <a:t>Opinar vs </a:t>
            </a:r>
            <a:r>
              <a:rPr lang="es-ES" sz="1500" b="1" dirty="0" smtClean="0">
                <a:solidFill>
                  <a:srgbClr val="008080"/>
                </a:solidFill>
                <a:latin typeface="+mj-lt"/>
              </a:rPr>
              <a:t>Comprender</a:t>
            </a:r>
          </a:p>
          <a:p>
            <a:pPr marL="109728" indent="0" algn="ctr">
              <a:buNone/>
            </a:pPr>
            <a:r>
              <a:rPr lang="es-ES" sz="1500" dirty="0" smtClean="0">
                <a:latin typeface="+mj-lt"/>
              </a:rPr>
              <a:t>Juzgar vs </a:t>
            </a:r>
            <a:r>
              <a:rPr lang="es-ES" sz="1500" b="1" dirty="0" smtClean="0">
                <a:solidFill>
                  <a:srgbClr val="008080"/>
                </a:solidFill>
                <a:latin typeface="+mj-lt"/>
              </a:rPr>
              <a:t>Apoyar</a:t>
            </a:r>
          </a:p>
          <a:p>
            <a:pPr marL="109728" indent="0" algn="ctr">
              <a:buNone/>
            </a:pPr>
            <a:r>
              <a:rPr lang="es-ES" sz="1500" dirty="0" smtClean="0">
                <a:latin typeface="+mj-lt"/>
              </a:rPr>
              <a:t>Criticar vs </a:t>
            </a:r>
            <a:r>
              <a:rPr lang="es-ES" sz="1500" b="1" dirty="0" smtClean="0">
                <a:solidFill>
                  <a:srgbClr val="008080"/>
                </a:solidFill>
                <a:latin typeface="+mj-lt"/>
              </a:rPr>
              <a:t>Construir</a:t>
            </a:r>
          </a:p>
        </p:txBody>
      </p:sp>
      <p:sp>
        <p:nvSpPr>
          <p:cNvPr id="6" name="5 CuadroTexto"/>
          <p:cNvSpPr txBox="1"/>
          <p:nvPr/>
        </p:nvSpPr>
        <p:spPr>
          <a:xfrm>
            <a:off x="6561144" y="6165304"/>
            <a:ext cx="2187320" cy="369332"/>
          </a:xfrm>
          <a:prstGeom prst="rect">
            <a:avLst/>
          </a:prstGeom>
          <a:noFill/>
        </p:spPr>
        <p:txBody>
          <a:bodyPr wrap="square" rtlCol="0">
            <a:prstTxWarp prst="textChevronInverted">
              <a:avLst/>
            </a:prstTxWarp>
            <a:spAutoFit/>
          </a:bodyPr>
          <a:lstStyle/>
          <a:p>
            <a:pPr algn="ctr"/>
            <a:r>
              <a:rPr lang="es-ES" b="1" dirty="0" smtClean="0">
                <a:ln w="10541" cmpd="sng">
                  <a:solidFill>
                    <a:schemeClr val="accent6"/>
                  </a:solidFill>
                  <a:prstDash val="solid"/>
                </a:ln>
                <a:solidFill>
                  <a:srgbClr val="008080"/>
                </a:solidFill>
              </a:rPr>
              <a:t>empatía</a:t>
            </a:r>
            <a:endParaRPr lang="es-ES" b="1" dirty="0">
              <a:ln w="10541" cmpd="sng">
                <a:solidFill>
                  <a:schemeClr val="accent6"/>
                </a:solidFill>
                <a:prstDash val="solid"/>
              </a:ln>
              <a:solidFill>
                <a:srgbClr val="008080"/>
              </a:solidFill>
            </a:endParaRPr>
          </a:p>
        </p:txBody>
      </p:sp>
      <p:sp>
        <p:nvSpPr>
          <p:cNvPr id="24" name="23 Flecha curvada hacia arriba"/>
          <p:cNvSpPr/>
          <p:nvPr/>
        </p:nvSpPr>
        <p:spPr>
          <a:xfrm>
            <a:off x="6372200" y="6309320"/>
            <a:ext cx="2639656" cy="432048"/>
          </a:xfrm>
          <a:prstGeom prst="curvedUpArrow">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9900"/>
              </a:solidFill>
            </a:endParaRPr>
          </a:p>
        </p:txBody>
      </p:sp>
      <p:graphicFrame>
        <p:nvGraphicFramePr>
          <p:cNvPr id="7" name="Diagrama 6"/>
          <p:cNvGraphicFramePr/>
          <p:nvPr>
            <p:extLst>
              <p:ext uri="{D42A27DB-BD31-4B8C-83A1-F6EECF244321}">
                <p14:modId xmlns:p14="http://schemas.microsoft.com/office/powerpoint/2010/main" val="3083737211"/>
              </p:ext>
            </p:extLst>
          </p:nvPr>
        </p:nvGraphicFramePr>
        <p:xfrm>
          <a:off x="348207" y="1772816"/>
          <a:ext cx="6312023" cy="42312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51701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995936" y="4005063"/>
            <a:ext cx="5148918" cy="286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5496" y="3861048"/>
            <a:ext cx="4608512" cy="1668214"/>
          </a:xfrm>
          <a:prstGeom prst="rect">
            <a:avLst/>
          </a:prstGeom>
          <a:noFill/>
        </p:spPr>
        <p:txBody>
          <a:bodyPr wrap="square" rtlCol="0">
            <a:spAutoFit/>
          </a:bodyPr>
          <a:lstStyle/>
          <a:p>
            <a:pPr algn="ctr">
              <a:lnSpc>
                <a:spcPts val="2500"/>
              </a:lnSpc>
            </a:pPr>
            <a:r>
              <a:rPr lang="es-ES" b="1" dirty="0">
                <a:solidFill>
                  <a:schemeClr val="tx2"/>
                </a:solidFill>
                <a:latin typeface="+mj-lt"/>
              </a:rPr>
              <a:t>Edificio "Tres Torres", Torre B, 1ª planta</a:t>
            </a:r>
            <a:br>
              <a:rPr lang="es-ES" b="1" dirty="0">
                <a:solidFill>
                  <a:schemeClr val="tx2"/>
                </a:solidFill>
                <a:latin typeface="+mj-lt"/>
              </a:rPr>
            </a:br>
            <a:r>
              <a:rPr lang="es-ES" b="1" dirty="0">
                <a:solidFill>
                  <a:schemeClr val="tx2"/>
                </a:solidFill>
                <a:latin typeface="+mj-lt"/>
              </a:rPr>
              <a:t>Avda. los Castros, s/n 39005 Santander</a:t>
            </a:r>
            <a:br>
              <a:rPr lang="es-ES" b="1" dirty="0">
                <a:solidFill>
                  <a:schemeClr val="tx2"/>
                </a:solidFill>
                <a:latin typeface="+mj-lt"/>
              </a:rPr>
            </a:br>
            <a:r>
              <a:rPr lang="es-ES" b="1" dirty="0" smtClean="0">
                <a:solidFill>
                  <a:schemeClr val="tx2"/>
                </a:solidFill>
                <a:latin typeface="+mj-lt"/>
              </a:rPr>
              <a:t>Tfno.: </a:t>
            </a:r>
            <a:r>
              <a:rPr lang="es-ES" b="1" dirty="0">
                <a:solidFill>
                  <a:schemeClr val="tx2"/>
                </a:solidFill>
                <a:latin typeface="+mj-lt"/>
              </a:rPr>
              <a:t>(</a:t>
            </a:r>
            <a:r>
              <a:rPr lang="es-ES" b="1" dirty="0" smtClean="0">
                <a:solidFill>
                  <a:schemeClr val="tx2"/>
                </a:solidFill>
                <a:latin typeface="+mj-lt"/>
              </a:rPr>
              <a:t>34)942 202024</a:t>
            </a:r>
          </a:p>
          <a:p>
            <a:pPr algn="ctr">
              <a:lnSpc>
                <a:spcPts val="2500"/>
              </a:lnSpc>
            </a:pPr>
            <a:r>
              <a:rPr lang="es-ES" b="1" dirty="0" smtClean="0">
                <a:solidFill>
                  <a:schemeClr val="tx2"/>
                </a:solidFill>
                <a:latin typeface="+mj-lt"/>
              </a:rPr>
              <a:t>www.web.unican.es/unidades/soucan</a:t>
            </a:r>
            <a:endParaRPr lang="es-ES" b="1" dirty="0">
              <a:solidFill>
                <a:schemeClr val="tx2"/>
              </a:solidFill>
              <a:latin typeface="+mj-lt"/>
            </a:endParaRPr>
          </a:p>
          <a:p>
            <a:pPr algn="ctr">
              <a:lnSpc>
                <a:spcPts val="2500"/>
              </a:lnSpc>
            </a:pPr>
            <a:r>
              <a:rPr lang="es-ES" b="1" dirty="0" smtClean="0">
                <a:solidFill>
                  <a:schemeClr val="tx2"/>
                </a:solidFill>
                <a:latin typeface="+mj-lt"/>
              </a:rPr>
              <a:t>soucan.recursos@unican.es</a:t>
            </a:r>
            <a:endParaRPr lang="es-ES" b="1" dirty="0">
              <a:solidFill>
                <a:schemeClr val="tx2"/>
              </a:solidFill>
              <a:latin typeface="+mj-lt"/>
            </a:endParaRPr>
          </a:p>
        </p:txBody>
      </p:sp>
      <p:pic>
        <p:nvPicPr>
          <p:cNvPr id="11" name="Picture 3"/>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6856" y="5800135"/>
            <a:ext cx="770954" cy="74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13 Grupo"/>
          <p:cNvGrpSpPr/>
          <p:nvPr/>
        </p:nvGrpSpPr>
        <p:grpSpPr>
          <a:xfrm>
            <a:off x="1905604" y="5804908"/>
            <a:ext cx="779766" cy="762243"/>
            <a:chOff x="1924589" y="5830059"/>
            <a:chExt cx="779766" cy="762243"/>
          </a:xfrm>
        </p:grpSpPr>
        <p:pic>
          <p:nvPicPr>
            <p:cNvPr id="1029" name="Picture 5"/>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4589" y="5830059"/>
              <a:ext cx="779766" cy="76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70456" y="5953427"/>
              <a:ext cx="281186" cy="51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999343" y="5800135"/>
            <a:ext cx="779766" cy="762243"/>
            <a:chOff x="1043608" y="5838771"/>
            <a:chExt cx="779766" cy="762243"/>
          </a:xfrm>
        </p:grpSpPr>
        <p:pic>
          <p:nvPicPr>
            <p:cNvPr id="21" name="Picture 5"/>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3608" y="5838771"/>
              <a:ext cx="779766" cy="76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24 Imagen" descr="C:\Users\rioam\Desktop\twitter-bird-gray.png"/>
            <p:cNvPicPr/>
            <p:nvPr/>
          </p:nvPicPr>
          <p:blipFill>
            <a:blip r:embed="rId8" cstate="print">
              <a:duotone>
                <a:schemeClr val="accent2">
                  <a:shade val="45000"/>
                  <a:satMod val="135000"/>
                </a:schemeClr>
                <a:prstClr val="white"/>
              </a:duotone>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82868" y="5866224"/>
              <a:ext cx="701246" cy="701246"/>
            </a:xfrm>
            <a:prstGeom prst="rect">
              <a:avLst/>
            </a:prstGeom>
            <a:noFill/>
            <a:ln>
              <a:noFill/>
            </a:ln>
          </p:spPr>
        </p:pic>
      </p:grpSp>
      <p:grpSp>
        <p:nvGrpSpPr>
          <p:cNvPr id="34" name="33 Grupo"/>
          <p:cNvGrpSpPr/>
          <p:nvPr/>
        </p:nvGrpSpPr>
        <p:grpSpPr>
          <a:xfrm>
            <a:off x="-108520" y="3284984"/>
            <a:ext cx="9361040" cy="144016"/>
            <a:chOff x="-108520" y="3212976"/>
            <a:chExt cx="9361040" cy="144016"/>
          </a:xfrm>
        </p:grpSpPr>
        <p:cxnSp>
          <p:nvCxnSpPr>
            <p:cNvPr id="18" name="17 Conector recto"/>
            <p:cNvCxnSpPr/>
            <p:nvPr/>
          </p:nvCxnSpPr>
          <p:spPr>
            <a:xfrm>
              <a:off x="-108520" y="3284984"/>
              <a:ext cx="93610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108520" y="3356992"/>
              <a:ext cx="9361040"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108520" y="3212976"/>
              <a:ext cx="936104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Rectángulo 2"/>
          <p:cNvSpPr/>
          <p:nvPr/>
        </p:nvSpPr>
        <p:spPr>
          <a:xfrm>
            <a:off x="611560" y="2017961"/>
            <a:ext cx="7863050" cy="923330"/>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¡MUCHAS GRACIAS!</a:t>
            </a: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nvGrpSpPr>
          <p:cNvPr id="19" name="33 Grupo"/>
          <p:cNvGrpSpPr/>
          <p:nvPr/>
        </p:nvGrpSpPr>
        <p:grpSpPr>
          <a:xfrm flipV="1">
            <a:off x="-108520" y="1694764"/>
            <a:ext cx="9361040" cy="140140"/>
            <a:chOff x="-108520" y="3212976"/>
            <a:chExt cx="9361040" cy="144016"/>
          </a:xfrm>
        </p:grpSpPr>
        <p:cxnSp>
          <p:nvCxnSpPr>
            <p:cNvPr id="20" name="17 Conector recto"/>
            <p:cNvCxnSpPr/>
            <p:nvPr/>
          </p:nvCxnSpPr>
          <p:spPr>
            <a:xfrm>
              <a:off x="-108520" y="3284984"/>
              <a:ext cx="93610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29 Conector recto"/>
            <p:cNvCxnSpPr/>
            <p:nvPr/>
          </p:nvCxnSpPr>
          <p:spPr>
            <a:xfrm>
              <a:off x="-108520" y="3356992"/>
              <a:ext cx="9361040"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31 Conector recto"/>
            <p:cNvCxnSpPr/>
            <p:nvPr/>
          </p:nvCxnSpPr>
          <p:spPr>
            <a:xfrm>
              <a:off x="-108520" y="3212976"/>
              <a:ext cx="936104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438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extLst>
              <p:ext uri="{D42A27DB-BD31-4B8C-83A1-F6EECF244321}">
                <p14:modId xmlns:p14="http://schemas.microsoft.com/office/powerpoint/2010/main" val="1629644841"/>
              </p:ext>
            </p:extLst>
          </p:nvPr>
        </p:nvGraphicFramePr>
        <p:xfrm>
          <a:off x="457200" y="3140968"/>
          <a:ext cx="8229600" cy="3432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355976" y="5441032"/>
            <a:ext cx="3782935" cy="576064"/>
          </a:xfrm>
        </p:spPr>
        <p:txBody>
          <a:bodyPr>
            <a:noAutofit/>
          </a:bodyPr>
          <a:lstStyle/>
          <a:p>
            <a:pPr marL="342900" indent="-342900">
              <a:buFont typeface="Wingdings" panose="05000000000000000000" pitchFamily="2" charset="2"/>
              <a:buChar char="Ø"/>
            </a:pPr>
            <a:r>
              <a:rPr lang="es-ES" sz="2200" b="1" dirty="0">
                <a:effectLst>
                  <a:outerShdw blurRad="38100" dist="38100" dir="2700000" algn="tl">
                    <a:srgbClr val="000000">
                      <a:alpha val="43137"/>
                    </a:srgbClr>
                  </a:outerShdw>
                </a:effectLst>
              </a:rPr>
              <a:t>J</a:t>
            </a:r>
            <a:r>
              <a:rPr lang="es-ES" sz="2200" b="1" dirty="0" smtClean="0">
                <a:effectLst>
                  <a:outerShdw blurRad="38100" dist="38100" dir="2700000" algn="tl">
                    <a:srgbClr val="000000">
                      <a:alpha val="43137"/>
                    </a:srgbClr>
                  </a:outerShdw>
                </a:effectLst>
              </a:rPr>
              <a:t>ornadas </a:t>
            </a:r>
            <a:r>
              <a:rPr lang="es-ES" sz="2200" b="1" dirty="0">
                <a:effectLst>
                  <a:outerShdw blurRad="38100" dist="38100" dir="2700000" algn="tl">
                    <a:srgbClr val="000000">
                      <a:alpha val="43137"/>
                    </a:srgbClr>
                  </a:outerShdw>
                </a:effectLst>
              </a:rPr>
              <a:t>de </a:t>
            </a:r>
            <a:r>
              <a:rPr lang="es-ES" sz="2200" b="1" dirty="0" smtClean="0">
                <a:effectLst>
                  <a:outerShdw blurRad="38100" dist="38100" dir="2700000" algn="tl">
                    <a:srgbClr val="000000">
                      <a:alpha val="43137"/>
                    </a:srgbClr>
                  </a:outerShdw>
                </a:effectLst>
              </a:rPr>
              <a:t>Acogida</a:t>
            </a:r>
            <a:endParaRPr lang="es-ES" sz="2200" b="1" dirty="0">
              <a:effectLst>
                <a:outerShdw blurRad="38100" dist="38100" dir="2700000" algn="tl">
                  <a:srgbClr val="000000">
                    <a:alpha val="43137"/>
                  </a:srgbClr>
                </a:outerShdw>
              </a:effectLst>
            </a:endParaRPr>
          </a:p>
        </p:txBody>
      </p:sp>
      <p:pic>
        <p:nvPicPr>
          <p:cNvPr id="4" name="Picture 2" descr="C:\Users\rioam\Dropbox\Soucan\logo souca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txBox="1">
            <a:spLocks/>
          </p:cNvSpPr>
          <p:nvPr/>
        </p:nvSpPr>
        <p:spPr>
          <a:xfrm>
            <a:off x="4355976" y="5080992"/>
            <a:ext cx="4248472" cy="57606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buFont typeface="Wingdings" panose="05000000000000000000" pitchFamily="2" charset="2"/>
              <a:buChar char="Ø"/>
            </a:pPr>
            <a:r>
              <a:rPr lang="es-ES" sz="2200" b="1" dirty="0" smtClean="0">
                <a:effectLst>
                  <a:outerShdw blurRad="38100" dist="38100" dir="2700000" algn="tl">
                    <a:srgbClr val="000000">
                      <a:alpha val="43137"/>
                    </a:srgbClr>
                  </a:outerShdw>
                </a:effectLst>
              </a:rPr>
              <a:t>Encuentros y Ferias </a:t>
            </a:r>
            <a:endParaRPr lang="es-ES" sz="2200" b="1" dirty="0">
              <a:effectLst>
                <a:outerShdw blurRad="38100" dist="38100" dir="2700000" algn="tl">
                  <a:srgbClr val="000000">
                    <a:alpha val="43137"/>
                  </a:srgbClr>
                </a:outerShdw>
              </a:effectLst>
            </a:endParaRPr>
          </a:p>
        </p:txBody>
      </p:sp>
      <p:sp>
        <p:nvSpPr>
          <p:cNvPr id="12" name="1 Título"/>
          <p:cNvSpPr txBox="1">
            <a:spLocks/>
          </p:cNvSpPr>
          <p:nvPr/>
        </p:nvSpPr>
        <p:spPr>
          <a:xfrm>
            <a:off x="4355976" y="3573016"/>
            <a:ext cx="4536504" cy="111612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buFont typeface="Wingdings" panose="05000000000000000000" pitchFamily="2" charset="2"/>
              <a:buChar char="Ø"/>
            </a:pPr>
            <a:r>
              <a:rPr lang="es-ES" sz="2200" b="1" dirty="0" smtClean="0">
                <a:effectLst>
                  <a:outerShdw blurRad="38100" dist="38100" dir="2700000" algn="tl">
                    <a:srgbClr val="000000">
                      <a:alpha val="43137"/>
                    </a:srgbClr>
                  </a:outerShdw>
                </a:effectLst>
              </a:rPr>
              <a:t>Servicio de Información y Orientación Académica</a:t>
            </a:r>
            <a:endParaRPr lang="es-ES" sz="2200" b="1" dirty="0">
              <a:effectLst>
                <a:outerShdw blurRad="38100" dist="38100" dir="2700000" algn="tl">
                  <a:srgbClr val="000000">
                    <a:alpha val="43137"/>
                  </a:srgbClr>
                </a:outerShdw>
              </a:effectLst>
            </a:endParaRPr>
          </a:p>
        </p:txBody>
      </p:sp>
      <p:sp>
        <p:nvSpPr>
          <p:cNvPr id="13" name="1 Título"/>
          <p:cNvSpPr txBox="1">
            <a:spLocks/>
          </p:cNvSpPr>
          <p:nvPr/>
        </p:nvSpPr>
        <p:spPr>
          <a:xfrm>
            <a:off x="4355976" y="4725144"/>
            <a:ext cx="4392488" cy="571872"/>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buFont typeface="Wingdings" panose="05000000000000000000" pitchFamily="2" charset="2"/>
              <a:buChar char="Ø"/>
            </a:pPr>
            <a:r>
              <a:rPr lang="es-ES" sz="2200" b="1" dirty="0" smtClean="0">
                <a:effectLst>
                  <a:outerShdw blurRad="38100" dist="38100" dir="2700000" algn="tl">
                    <a:srgbClr val="000000">
                      <a:alpha val="43137"/>
                    </a:srgbClr>
                  </a:outerShdw>
                </a:effectLst>
              </a:rPr>
              <a:t>Jornada de Puertas Abiertas</a:t>
            </a:r>
            <a:endParaRPr lang="es-ES" sz="2200" b="1" dirty="0">
              <a:effectLst>
                <a:outerShdw blurRad="38100" dist="38100" dir="2700000" algn="tl">
                  <a:srgbClr val="000000">
                    <a:alpha val="43137"/>
                  </a:srgbClr>
                </a:outerShdw>
              </a:effectLst>
            </a:endParaRPr>
          </a:p>
        </p:txBody>
      </p:sp>
      <p:sp>
        <p:nvSpPr>
          <p:cNvPr id="14" name="1 Título"/>
          <p:cNvSpPr txBox="1">
            <a:spLocks/>
          </p:cNvSpPr>
          <p:nvPr/>
        </p:nvSpPr>
        <p:spPr>
          <a:xfrm>
            <a:off x="4365601" y="4329100"/>
            <a:ext cx="3358716" cy="684076"/>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buFont typeface="Wingdings" panose="05000000000000000000" pitchFamily="2" charset="2"/>
              <a:buChar char="Ø"/>
            </a:pPr>
            <a:r>
              <a:rPr lang="es-ES" sz="2200" b="1" dirty="0" smtClean="0">
                <a:effectLst>
                  <a:outerShdw blurRad="38100" dist="38100" dir="2700000" algn="tl">
                    <a:srgbClr val="000000">
                      <a:alpha val="43137"/>
                    </a:srgbClr>
                  </a:outerShdw>
                </a:effectLst>
              </a:rPr>
              <a:t>Programa Cicerone</a:t>
            </a:r>
            <a:endParaRPr lang="es-ES" sz="2200" b="1" dirty="0">
              <a:effectLst>
                <a:outerShdw blurRad="38100" dist="38100" dir="2700000" algn="tl">
                  <a:srgbClr val="000000">
                    <a:alpha val="43137"/>
                  </a:srgbClr>
                </a:outerShdw>
              </a:effectLst>
            </a:endParaRPr>
          </a:p>
        </p:txBody>
      </p:sp>
      <p:grpSp>
        <p:nvGrpSpPr>
          <p:cNvPr id="5" name="4 Grupo"/>
          <p:cNvGrpSpPr/>
          <p:nvPr/>
        </p:nvGrpSpPr>
        <p:grpSpPr>
          <a:xfrm>
            <a:off x="-412956" y="1731318"/>
            <a:ext cx="9822427" cy="819150"/>
            <a:chOff x="-412956" y="1731318"/>
            <a:chExt cx="9822427" cy="819150"/>
          </a:xfrm>
        </p:grpSpPr>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39985"/>
            <a:stretch/>
          </p:blipFill>
          <p:spPr bwMode="auto">
            <a:xfrm flipH="1">
              <a:off x="-412956" y="1731318"/>
              <a:ext cx="6568139"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70265"/>
            <a:stretch/>
          </p:blipFill>
          <p:spPr bwMode="auto">
            <a:xfrm flipH="1">
              <a:off x="6155184" y="1731318"/>
              <a:ext cx="3254287"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1174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8 Marcador de contenido"/>
          <p:cNvGraphicFramePr>
            <a:graphicFrameLocks noGrp="1"/>
          </p:cNvGraphicFramePr>
          <p:nvPr>
            <p:ph idx="1"/>
            <p:extLst>
              <p:ext uri="{D42A27DB-BD31-4B8C-83A1-F6EECF244321}">
                <p14:modId xmlns:p14="http://schemas.microsoft.com/office/powerpoint/2010/main" val="1398992398"/>
              </p:ext>
            </p:extLst>
          </p:nvPr>
        </p:nvGraphicFramePr>
        <p:xfrm>
          <a:off x="457200" y="3140968"/>
          <a:ext cx="8229600" cy="3432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395536" y="5373216"/>
            <a:ext cx="4392488" cy="57606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buFont typeface="Wingdings" panose="05000000000000000000" pitchFamily="2" charset="2"/>
              <a:buChar char="Ø"/>
            </a:pPr>
            <a:r>
              <a:rPr lang="es-ES" sz="2200" b="1" dirty="0" smtClean="0">
                <a:effectLst>
                  <a:outerShdw blurRad="38100" dist="38100" dir="2700000" algn="tl">
                    <a:srgbClr val="000000">
                      <a:alpha val="43137"/>
                    </a:srgbClr>
                  </a:outerShdw>
                </a:effectLst>
              </a:rPr>
              <a:t>Programa de Apoyo entre Iguales</a:t>
            </a:r>
          </a:p>
          <a:p>
            <a:endParaRPr lang="es-ES" sz="800" b="1" dirty="0" smtClean="0">
              <a:effectLst>
                <a:outerShdw blurRad="38100" dist="38100" dir="2700000" algn="tl">
                  <a:srgbClr val="000000">
                    <a:alpha val="43137"/>
                  </a:srgbClr>
                </a:outerShdw>
              </a:effectLst>
            </a:endParaRPr>
          </a:p>
          <a:p>
            <a:pPr marL="342900" indent="-342900">
              <a:buFont typeface="Wingdings" panose="05000000000000000000" pitchFamily="2" charset="2"/>
              <a:buChar char="Ø"/>
            </a:pPr>
            <a:r>
              <a:rPr lang="es-ES" sz="2200" b="1" dirty="0">
                <a:effectLst>
                  <a:outerShdw blurRad="38100" dist="38100" dir="2700000" algn="tl">
                    <a:srgbClr val="000000">
                      <a:alpha val="43137"/>
                    </a:srgbClr>
                  </a:outerShdw>
                </a:effectLst>
              </a:rPr>
              <a:t>Programa de Normalización</a:t>
            </a:r>
          </a:p>
          <a:p>
            <a:pPr marL="342900" indent="-342900">
              <a:buFont typeface="Wingdings" panose="05000000000000000000" pitchFamily="2" charset="2"/>
              <a:buChar char="Ø"/>
            </a:pPr>
            <a:endParaRPr lang="es-ES" sz="2200" b="1" dirty="0">
              <a:effectLst>
                <a:outerShdw blurRad="38100" dist="38100" dir="2700000" algn="tl">
                  <a:srgbClr val="000000">
                    <a:alpha val="43137"/>
                  </a:srgbClr>
                </a:outerShdw>
              </a:effectLst>
            </a:endParaRPr>
          </a:p>
        </p:txBody>
      </p:sp>
      <p:sp>
        <p:nvSpPr>
          <p:cNvPr id="7" name="1 Título"/>
          <p:cNvSpPr txBox="1">
            <a:spLocks/>
          </p:cNvSpPr>
          <p:nvPr/>
        </p:nvSpPr>
        <p:spPr>
          <a:xfrm>
            <a:off x="395536" y="3501008"/>
            <a:ext cx="4536504" cy="75608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buFont typeface="Wingdings" panose="05000000000000000000" pitchFamily="2" charset="2"/>
              <a:buChar char="Ø"/>
            </a:pPr>
            <a:r>
              <a:rPr lang="es-ES" sz="2200" b="1" dirty="0" smtClean="0">
                <a:effectLst>
                  <a:outerShdw blurRad="38100" dist="38100" dir="2700000" algn="tl">
                    <a:srgbClr val="000000">
                      <a:alpha val="43137"/>
                    </a:srgbClr>
                  </a:outerShdw>
                </a:effectLst>
              </a:rPr>
              <a:t>Cursos, Talleres y Seminarios</a:t>
            </a:r>
            <a:endParaRPr lang="es-ES" sz="2200" b="1" dirty="0">
              <a:effectLst>
                <a:outerShdw blurRad="38100" dist="38100" dir="2700000" algn="tl">
                  <a:srgbClr val="000000">
                    <a:alpha val="43137"/>
                  </a:srgbClr>
                </a:outerShdw>
              </a:effectLst>
            </a:endParaRPr>
          </a:p>
        </p:txBody>
      </p:sp>
      <p:sp>
        <p:nvSpPr>
          <p:cNvPr id="8" name="1 Título"/>
          <p:cNvSpPr txBox="1">
            <a:spLocks/>
          </p:cNvSpPr>
          <p:nvPr/>
        </p:nvSpPr>
        <p:spPr>
          <a:xfrm>
            <a:off x="395536" y="4221088"/>
            <a:ext cx="4392488" cy="571872"/>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buFont typeface="Wingdings" panose="05000000000000000000" pitchFamily="2" charset="2"/>
              <a:buChar char="Ø"/>
            </a:pPr>
            <a:r>
              <a:rPr lang="es-ES" sz="2200" b="1" dirty="0" smtClean="0">
                <a:effectLst>
                  <a:outerShdw blurRad="38100" dist="38100" dir="2700000" algn="tl">
                    <a:srgbClr val="000000">
                      <a:alpha val="43137"/>
                    </a:srgbClr>
                  </a:outerShdw>
                </a:effectLst>
              </a:rPr>
              <a:t>Servicio de Apoyo Psicopedagógico</a:t>
            </a:r>
            <a:endParaRPr lang="es-ES" sz="2200" b="1" dirty="0">
              <a:effectLst>
                <a:outerShdw blurRad="38100" dist="38100" dir="2700000" algn="tl">
                  <a:srgbClr val="000000">
                    <a:alpha val="43137"/>
                  </a:srgbClr>
                </a:outerShdw>
              </a:effectLst>
            </a:endParaRPr>
          </a:p>
        </p:txBody>
      </p:sp>
      <p:sp>
        <p:nvSpPr>
          <p:cNvPr id="10" name="1 Título"/>
          <p:cNvSpPr txBox="1">
            <a:spLocks/>
          </p:cNvSpPr>
          <p:nvPr/>
        </p:nvSpPr>
        <p:spPr>
          <a:xfrm>
            <a:off x="405160" y="4020970"/>
            <a:ext cx="4382863" cy="684076"/>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s-ES" sz="2200" b="1" dirty="0">
              <a:effectLst>
                <a:outerShdw blurRad="38100" dist="38100" dir="2700000" algn="tl">
                  <a:srgbClr val="000000">
                    <a:alpha val="43137"/>
                  </a:srgbClr>
                </a:outerShdw>
              </a:effectLst>
            </a:endParaRPr>
          </a:p>
        </p:txBody>
      </p:sp>
      <p:grpSp>
        <p:nvGrpSpPr>
          <p:cNvPr id="11" name="10 Grupo"/>
          <p:cNvGrpSpPr/>
          <p:nvPr/>
        </p:nvGrpSpPr>
        <p:grpSpPr>
          <a:xfrm>
            <a:off x="-412956" y="1731318"/>
            <a:ext cx="9822427" cy="819150"/>
            <a:chOff x="-412956" y="1731318"/>
            <a:chExt cx="9822427" cy="819150"/>
          </a:xfrm>
        </p:grpSpPr>
        <p:pic>
          <p:nvPicPr>
            <p:cNvPr id="1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39985"/>
            <a:stretch/>
          </p:blipFill>
          <p:spPr bwMode="auto">
            <a:xfrm flipH="1">
              <a:off x="-412956" y="1731318"/>
              <a:ext cx="6568139"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70265"/>
            <a:stretch/>
          </p:blipFill>
          <p:spPr bwMode="auto">
            <a:xfrm flipH="1">
              <a:off x="6155184" y="1731318"/>
              <a:ext cx="3254287"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83937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oam\Dropbox\Soucan\logo souc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5 Grupo"/>
          <p:cNvGrpSpPr/>
          <p:nvPr/>
        </p:nvGrpSpPr>
        <p:grpSpPr>
          <a:xfrm>
            <a:off x="4860032" y="5661248"/>
            <a:ext cx="3422877" cy="792088"/>
            <a:chOff x="4932040" y="5710082"/>
            <a:chExt cx="3422877" cy="792088"/>
          </a:xfrm>
        </p:grpSpPr>
        <p:sp>
          <p:nvSpPr>
            <p:cNvPr id="2" name="1 Rayo"/>
            <p:cNvSpPr/>
            <p:nvPr/>
          </p:nvSpPr>
          <p:spPr>
            <a:xfrm>
              <a:off x="4932040" y="5877272"/>
              <a:ext cx="1406653" cy="396044"/>
            </a:xfrm>
            <a:prstGeom prst="lightningBolt">
              <a:avLst/>
            </a:prstGeom>
            <a:solidFill>
              <a:srgbClr val="7E7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redondeado"/>
            <p:cNvSpPr/>
            <p:nvPr/>
          </p:nvSpPr>
          <p:spPr>
            <a:xfrm>
              <a:off x="6266685" y="5710082"/>
              <a:ext cx="2088232" cy="792088"/>
            </a:xfrm>
            <a:prstGeom prst="roundRect">
              <a:avLst/>
            </a:prstGeom>
            <a:solidFill>
              <a:srgbClr val="7E7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latin typeface="+mj-lt"/>
                </a:rPr>
                <a:t>Deterioro emocional (frustración, ansiedad, estrés, etc.)</a:t>
              </a:r>
              <a:endParaRPr lang="es-ES" sz="1400" dirty="0">
                <a:latin typeface="+mj-lt"/>
              </a:endParaRPr>
            </a:p>
          </p:txBody>
        </p:sp>
      </p:grpSp>
      <p:sp>
        <p:nvSpPr>
          <p:cNvPr id="5" name="1 Título"/>
          <p:cNvSpPr>
            <a:spLocks noGrp="1"/>
          </p:cNvSpPr>
          <p:nvPr>
            <p:ph type="title"/>
          </p:nvPr>
        </p:nvSpPr>
        <p:spPr>
          <a:xfrm>
            <a:off x="179512" y="620688"/>
            <a:ext cx="8712968" cy="1565920"/>
          </a:xfrm>
        </p:spPr>
        <p:txBody>
          <a:bodyPr>
            <a:normAutofit/>
          </a:bodyPr>
          <a:lstStyle/>
          <a:p>
            <a:pPr algn="ctr"/>
            <a:r>
              <a:rPr lang="es-ES" sz="2800" b="1" dirty="0" smtClean="0">
                <a:effectLst>
                  <a:outerShdw blurRad="38100" dist="38100" dir="2700000" algn="tl">
                    <a:srgbClr val="000000">
                      <a:alpha val="43137"/>
                    </a:srgbClr>
                  </a:outerShdw>
                </a:effectLst>
              </a:rPr>
              <a:t>VALOR HUMANÍSTICO COMO PUNTO DE PARTIDA.</a:t>
            </a:r>
            <a:br>
              <a:rPr lang="es-ES" sz="2800" b="1" dirty="0" smtClean="0">
                <a:effectLst>
                  <a:outerShdw blurRad="38100" dist="38100" dir="2700000" algn="tl">
                    <a:srgbClr val="000000">
                      <a:alpha val="43137"/>
                    </a:srgbClr>
                  </a:outerShdw>
                </a:effectLst>
              </a:rPr>
            </a:br>
            <a:r>
              <a:rPr lang="es-ES" sz="2800" b="1" dirty="0" smtClean="0">
                <a:effectLst>
                  <a:outerShdw blurRad="38100" dist="38100" dir="2700000" algn="tl">
                    <a:srgbClr val="000000">
                      <a:alpha val="43137"/>
                    </a:srgbClr>
                  </a:outerShdw>
                </a:effectLst>
              </a:rPr>
              <a:t>LA PERSONA COMO EJE PRINCIPAL. </a:t>
            </a:r>
            <a:endParaRPr lang="es-ES" sz="2800" b="1" dirty="0">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2354755106"/>
              </p:ext>
            </p:extLst>
          </p:nvPr>
        </p:nvGraphicFramePr>
        <p:xfrm>
          <a:off x="395536" y="2389336"/>
          <a:ext cx="8208912" cy="3919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7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09184" y="2132856"/>
            <a:ext cx="2270928" cy="1710766"/>
          </a:xfrm>
          <a:prstGeom prst="ellipse">
            <a:avLst/>
          </a:prstGeom>
          <a:ln>
            <a:noFill/>
          </a:ln>
          <a:effectLst>
            <a:softEdge rad="112500"/>
          </a:effectLst>
        </p:spPr>
      </p:pic>
    </p:spTree>
    <p:extLst>
      <p:ext uri="{BB962C8B-B14F-4D97-AF65-F5344CB8AC3E}">
        <p14:creationId xmlns:p14="http://schemas.microsoft.com/office/powerpoint/2010/main" val="34292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5916" y="3686054"/>
            <a:ext cx="1140718" cy="1140718"/>
          </a:xfrm>
          <a:prstGeom prst="rect">
            <a:avLst/>
          </a:prstGeom>
        </p:spPr>
      </p:pic>
      <p:sp>
        <p:nvSpPr>
          <p:cNvPr id="2" name="Título 1"/>
          <p:cNvSpPr>
            <a:spLocks noGrp="1"/>
          </p:cNvSpPr>
          <p:nvPr>
            <p:ph type="title"/>
          </p:nvPr>
        </p:nvSpPr>
        <p:spPr>
          <a:xfrm>
            <a:off x="457200" y="692696"/>
            <a:ext cx="8229600" cy="1066800"/>
          </a:xfrm>
        </p:spPr>
        <p:txBody>
          <a:bodyPr>
            <a:normAutofit fontScale="90000"/>
          </a:bodyPr>
          <a:lstStyle/>
          <a:p>
            <a:pPr algn="ctr"/>
            <a:r>
              <a:rPr lang="es-ES" b="1" dirty="0" smtClean="0"/>
              <a:t>¿Qué es el código ético de los voluntarios?</a:t>
            </a:r>
            <a:endParaRPr lang="es-ES" b="1" dirty="0"/>
          </a:p>
        </p:txBody>
      </p:sp>
      <p:pic>
        <p:nvPicPr>
          <p:cNvPr id="4" name="Marcador de contenido 3"/>
          <p:cNvPicPr>
            <a:picLocks noGrp="1" noChangeAspect="1"/>
          </p:cNvPicPr>
          <p:nvPr>
            <p:ph idx="1"/>
          </p:nvPr>
        </p:nvPicPr>
        <p:blipFill>
          <a:blip r:embed="rId3">
            <a:duotone>
              <a:schemeClr val="accent2">
                <a:shade val="45000"/>
                <a:satMod val="135000"/>
              </a:schemeClr>
              <a:prstClr val="white"/>
            </a:duotone>
          </a:blip>
          <a:stretch>
            <a:fillRect/>
          </a:stretch>
        </p:blipFill>
        <p:spPr>
          <a:xfrm>
            <a:off x="323967" y="2243546"/>
            <a:ext cx="3023897" cy="3849750"/>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5205" y="2127082"/>
            <a:ext cx="1231392" cy="368808"/>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6395" y="2799519"/>
            <a:ext cx="1309688" cy="871538"/>
          </a:xfrm>
          <a:prstGeom prst="rect">
            <a:avLst/>
          </a:prstGeom>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2925" y="3971206"/>
            <a:ext cx="801619" cy="603020"/>
          </a:xfrm>
          <a:prstGeom prst="rect">
            <a:avLst/>
          </a:prstGeom>
        </p:spPr>
      </p:pic>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4687" y="1853435"/>
            <a:ext cx="760850" cy="781230"/>
          </a:xfrm>
          <a:prstGeom prst="rect">
            <a:avLst/>
          </a:prstGeom>
        </p:spPr>
      </p:pic>
      <p:pic>
        <p:nvPicPr>
          <p:cNvPr id="8" name="7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1673" y="2804790"/>
            <a:ext cx="861199" cy="881264"/>
          </a:xfrm>
          <a:prstGeom prst="rect">
            <a:avLst/>
          </a:prstGeom>
        </p:spPr>
      </p:pic>
      <p:pic>
        <p:nvPicPr>
          <p:cNvPr id="9" name="8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64088" y="4367101"/>
            <a:ext cx="947959" cy="407004"/>
          </a:xfrm>
          <a:prstGeom prst="rect">
            <a:avLst/>
          </a:prstGeom>
        </p:spPr>
      </p:pic>
      <p:pic>
        <p:nvPicPr>
          <p:cNvPr id="10" name="9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49445" y="3003457"/>
            <a:ext cx="1155377" cy="484290"/>
          </a:xfrm>
          <a:prstGeom prst="rect">
            <a:avLst/>
          </a:prstGeom>
        </p:spPr>
      </p:pic>
      <p:pic>
        <p:nvPicPr>
          <p:cNvPr id="11" name="10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4192" y="4800019"/>
            <a:ext cx="1096040" cy="876832"/>
          </a:xfrm>
          <a:prstGeom prst="rect">
            <a:avLst/>
          </a:prstGeom>
        </p:spPr>
      </p:pic>
      <p:pic>
        <p:nvPicPr>
          <p:cNvPr id="12" name="11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0032" y="5766548"/>
            <a:ext cx="1362077" cy="838201"/>
          </a:xfrm>
          <a:prstGeom prst="rect">
            <a:avLst/>
          </a:prstGeom>
        </p:spPr>
      </p:pic>
      <p:pic>
        <p:nvPicPr>
          <p:cNvPr id="14" name="13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20058" y="1844824"/>
            <a:ext cx="1244430" cy="933323"/>
          </a:xfrm>
          <a:prstGeom prst="rect">
            <a:avLst/>
          </a:prstGeom>
        </p:spPr>
      </p:pic>
      <p:pic>
        <p:nvPicPr>
          <p:cNvPr id="15" name="14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11846" y="4834989"/>
            <a:ext cx="953599" cy="763639"/>
          </a:xfrm>
          <a:prstGeom prst="rect">
            <a:avLst/>
          </a:prstGeom>
        </p:spPr>
      </p:pic>
      <p:pic>
        <p:nvPicPr>
          <p:cNvPr id="16" name="15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86998" y="3861048"/>
            <a:ext cx="1402070" cy="336729"/>
          </a:xfrm>
          <a:prstGeom prst="rect">
            <a:avLst/>
          </a:prstGeom>
        </p:spPr>
      </p:pic>
      <p:pic>
        <p:nvPicPr>
          <p:cNvPr id="17" name="Picture 2" descr="http://www.acompartir.es/upload/ABasidaRelieveTxt4cm.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52212" y="4844118"/>
            <a:ext cx="672116" cy="839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wixstatic.com/media/3600bd_cf8d9fb992b14184af359950fe89d3bf.jpg_srz_300_111_85_22_0.50_1.20_0.00_jpg_srz"/>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4328" y="4071554"/>
            <a:ext cx="1296144" cy="4795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iendasolidariafm.com/wp-content/uploads/2015/07/logo-tienda-farma.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46002"/>
          <a:stretch/>
        </p:blipFill>
        <p:spPr bwMode="auto">
          <a:xfrm>
            <a:off x="3788271" y="4878600"/>
            <a:ext cx="1698012" cy="7145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51920" y="5814064"/>
            <a:ext cx="752084" cy="6392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iga española de la educación"/>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46905" y="5886072"/>
            <a:ext cx="1680962" cy="59915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reynareal.com/wp-content/uploads/2013/03/mano_amiga.jpe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331054" y="5826678"/>
            <a:ext cx="649806" cy="65854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unasolucionparatodo.es/wp-content/uploads/2015/10/odontologia-solidaria.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31054" y="2817185"/>
            <a:ext cx="1464097" cy="69259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madridcentrotvl.es/resources/upload/promocion/fb9111a5-bfa6-4d65-b88c-6d61f85f2500"/>
          <p:cNvPicPr>
            <a:picLocks noChangeAspect="1" noChangeArrowheads="1"/>
          </p:cNvPicPr>
          <p:nvPr/>
        </p:nvPicPr>
        <p:blipFill rotWithShape="1">
          <a:blip r:embed="rId23">
            <a:extLst>
              <a:ext uri="{28A0092B-C50C-407E-A947-70E740481C1C}">
                <a14:useLocalDpi xmlns:a14="http://schemas.microsoft.com/office/drawing/2010/main" val="0"/>
              </a:ext>
            </a:extLst>
          </a:blip>
          <a:srcRect b="44078"/>
          <a:stretch/>
        </p:blipFill>
        <p:spPr bwMode="auto">
          <a:xfrm>
            <a:off x="6383627" y="1906650"/>
            <a:ext cx="1277999" cy="71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35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Diagrama"/>
          <p:cNvGraphicFramePr/>
          <p:nvPr>
            <p:extLst>
              <p:ext uri="{D42A27DB-BD31-4B8C-83A1-F6EECF244321}">
                <p14:modId xmlns:p14="http://schemas.microsoft.com/office/powerpoint/2010/main" val="3855734471"/>
              </p:ext>
            </p:extLst>
          </p:nvPr>
        </p:nvGraphicFramePr>
        <p:xfrm>
          <a:off x="323528" y="805802"/>
          <a:ext cx="849694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Users\rioam\Dropbox\Soucan\logo souca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520676" y="4427992"/>
            <a:ext cx="8118118" cy="2680072"/>
            <a:chOff x="847549" y="4402414"/>
            <a:chExt cx="8118118" cy="2680072"/>
          </a:xfrm>
        </p:grpSpPr>
        <p:sp>
          <p:nvSpPr>
            <p:cNvPr id="5" name="4 Flecha doblada"/>
            <p:cNvSpPr/>
            <p:nvPr/>
          </p:nvSpPr>
          <p:spPr>
            <a:xfrm rot="10800000" flipH="1">
              <a:off x="847549" y="4844224"/>
              <a:ext cx="1008112" cy="1188463"/>
            </a:xfrm>
            <a:prstGeom prst="bentArrow">
              <a:avLst>
                <a:gd name="adj1" fmla="val 22922"/>
                <a:gd name="adj2" fmla="val 25000"/>
                <a:gd name="adj3" fmla="val 25000"/>
                <a:gd name="adj4" fmla="val 2651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6" name="5 Diagrama"/>
            <p:cNvGraphicFramePr/>
            <p:nvPr>
              <p:extLst>
                <p:ext uri="{D42A27DB-BD31-4B8C-83A1-F6EECF244321}">
                  <p14:modId xmlns:p14="http://schemas.microsoft.com/office/powerpoint/2010/main" val="2233494563"/>
                </p:ext>
              </p:extLst>
            </p:nvPr>
          </p:nvGraphicFramePr>
          <p:xfrm>
            <a:off x="1871131" y="4402414"/>
            <a:ext cx="7094536" cy="26800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pic>
        <p:nvPicPr>
          <p:cNvPr id="18" name="17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22528" y="4049161"/>
            <a:ext cx="1005656" cy="967587"/>
          </a:xfrm>
          <a:prstGeom prst="ellipse">
            <a:avLst/>
          </a:prstGeom>
          <a:ln w="12700" cap="rnd">
            <a:solidFill>
              <a:srgbClr val="CC6600"/>
            </a:solidFill>
          </a:ln>
          <a:effectLst/>
          <a:scene3d>
            <a:camera prst="orthographicFront"/>
            <a:lightRig rig="contrasting" dir="t">
              <a:rot lat="0" lon="0" rev="3000000"/>
            </a:lightRig>
          </a:scene3d>
          <a:sp3d contourW="7620">
            <a:bevelT w="95250" h="31750"/>
            <a:contourClr>
              <a:srgbClr val="333333"/>
            </a:contourClr>
          </a:sp3d>
        </p:spPr>
      </p:pic>
      <p:sp>
        <p:nvSpPr>
          <p:cNvPr id="9" name="CuadroTexto 8"/>
          <p:cNvSpPr txBox="1"/>
          <p:nvPr/>
        </p:nvSpPr>
        <p:spPr>
          <a:xfrm>
            <a:off x="6300192" y="1080936"/>
            <a:ext cx="2160240" cy="400110"/>
          </a:xfrm>
          <a:prstGeom prst="rect">
            <a:avLst/>
          </a:prstGeom>
          <a:noFill/>
        </p:spPr>
        <p:txBody>
          <a:bodyPr wrap="square" rtlCol="0">
            <a:spAutoFit/>
          </a:bodyPr>
          <a:lstStyle/>
          <a:p>
            <a:r>
              <a:rPr lang="es-ES" sz="2000" b="1" dirty="0" smtClean="0">
                <a:solidFill>
                  <a:srgbClr val="CC0000"/>
                </a:solidFill>
                <a:latin typeface="+mj-lt"/>
              </a:rPr>
              <a:t>los beneficiarios</a:t>
            </a:r>
            <a:endParaRPr lang="es-ES" sz="2000" b="1" dirty="0">
              <a:solidFill>
                <a:srgbClr val="CC0000"/>
              </a:solidFill>
              <a:latin typeface="+mj-lt"/>
            </a:endParaRPr>
          </a:p>
        </p:txBody>
      </p:sp>
      <p:sp>
        <p:nvSpPr>
          <p:cNvPr id="10" name="CuadroTexto 9"/>
          <p:cNvSpPr txBox="1"/>
          <p:nvPr/>
        </p:nvSpPr>
        <p:spPr>
          <a:xfrm>
            <a:off x="6307449" y="2133842"/>
            <a:ext cx="2160240" cy="400110"/>
          </a:xfrm>
          <a:prstGeom prst="rect">
            <a:avLst/>
          </a:prstGeom>
          <a:noFill/>
        </p:spPr>
        <p:txBody>
          <a:bodyPr wrap="square" rtlCol="0">
            <a:spAutoFit/>
          </a:bodyPr>
          <a:lstStyle/>
          <a:p>
            <a:r>
              <a:rPr lang="es-ES" sz="2000" b="1" dirty="0" smtClean="0">
                <a:solidFill>
                  <a:srgbClr val="0099FF"/>
                </a:solidFill>
                <a:latin typeface="+mj-lt"/>
              </a:rPr>
              <a:t>la organización</a:t>
            </a:r>
            <a:endParaRPr lang="es-ES" sz="2000" b="1" dirty="0">
              <a:solidFill>
                <a:srgbClr val="0099FF"/>
              </a:solidFill>
              <a:latin typeface="+mj-lt"/>
            </a:endParaRPr>
          </a:p>
        </p:txBody>
      </p:sp>
      <p:sp>
        <p:nvSpPr>
          <p:cNvPr id="11" name="CuadroTexto 10"/>
          <p:cNvSpPr txBox="1"/>
          <p:nvPr/>
        </p:nvSpPr>
        <p:spPr>
          <a:xfrm>
            <a:off x="6307449" y="3181193"/>
            <a:ext cx="2664296" cy="363736"/>
          </a:xfrm>
          <a:prstGeom prst="rect">
            <a:avLst/>
          </a:prstGeom>
          <a:noFill/>
        </p:spPr>
        <p:txBody>
          <a:bodyPr wrap="square" rtlCol="0">
            <a:spAutoFit/>
          </a:bodyPr>
          <a:lstStyle/>
          <a:p>
            <a:r>
              <a:rPr lang="es-ES" sz="2000" b="1" dirty="0" smtClean="0">
                <a:solidFill>
                  <a:srgbClr val="009900"/>
                </a:solidFill>
                <a:latin typeface="+mj-lt"/>
              </a:rPr>
              <a:t>los otros voluntarios</a:t>
            </a:r>
            <a:endParaRPr lang="es-ES" sz="2000" b="1" dirty="0">
              <a:solidFill>
                <a:srgbClr val="009900"/>
              </a:solidFill>
              <a:latin typeface="+mj-lt"/>
            </a:endParaRPr>
          </a:p>
        </p:txBody>
      </p:sp>
      <p:sp>
        <p:nvSpPr>
          <p:cNvPr id="13" name="CuadroTexto 12"/>
          <p:cNvSpPr txBox="1"/>
          <p:nvPr/>
        </p:nvSpPr>
        <p:spPr>
          <a:xfrm>
            <a:off x="6332985" y="4239277"/>
            <a:ext cx="2664296" cy="400110"/>
          </a:xfrm>
          <a:prstGeom prst="rect">
            <a:avLst/>
          </a:prstGeom>
          <a:noFill/>
        </p:spPr>
        <p:txBody>
          <a:bodyPr wrap="square" rtlCol="0">
            <a:spAutoFit/>
          </a:bodyPr>
          <a:lstStyle/>
          <a:p>
            <a:r>
              <a:rPr lang="es-ES" sz="2000" b="1" dirty="0" smtClean="0">
                <a:solidFill>
                  <a:schemeClr val="accent4"/>
                </a:solidFill>
                <a:latin typeface="+mj-lt"/>
              </a:rPr>
              <a:t>la sociedad</a:t>
            </a:r>
            <a:endParaRPr lang="es-ES" sz="2000" b="1" dirty="0">
              <a:solidFill>
                <a:schemeClr val="accent4"/>
              </a:solidFill>
              <a:latin typeface="+mj-lt"/>
            </a:endParaRPr>
          </a:p>
        </p:txBody>
      </p:sp>
    </p:spTree>
    <p:extLst>
      <p:ext uri="{BB962C8B-B14F-4D97-AF65-F5344CB8AC3E}">
        <p14:creationId xmlns:p14="http://schemas.microsoft.com/office/powerpoint/2010/main" val="134963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48680"/>
            <a:ext cx="6495119" cy="622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5496" y="404664"/>
            <a:ext cx="3456384" cy="1738998"/>
          </a:xfrm>
        </p:spPr>
        <p:txBody>
          <a:bodyPr>
            <a:normAutofit/>
          </a:bodyPr>
          <a:lstStyle/>
          <a:p>
            <a:pPr algn="ctr"/>
            <a:r>
              <a:rPr lang="es-ES" dirty="0" smtClean="0"/>
              <a:t>¿Qué ponemos en juego?</a:t>
            </a:r>
            <a:endParaRPr lang="es-ES" dirty="0"/>
          </a:p>
        </p:txBody>
      </p:sp>
    </p:spTree>
    <p:extLst>
      <p:ext uri="{BB962C8B-B14F-4D97-AF65-F5344CB8AC3E}">
        <p14:creationId xmlns:p14="http://schemas.microsoft.com/office/powerpoint/2010/main" val="3098032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oam\Dropbox\Soucan\logo sou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28192" cy="6891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179512" y="1449288"/>
            <a:ext cx="8712968" cy="1565920"/>
          </a:xfrm>
        </p:spPr>
        <p:txBody>
          <a:bodyPr>
            <a:normAutofit/>
          </a:bodyPr>
          <a:lstStyle/>
          <a:p>
            <a:pPr marL="241300" indent="-231775"/>
            <a:r>
              <a:rPr lang="es-ES" sz="2400" b="1" dirty="0" smtClean="0"/>
              <a:t>“</a:t>
            </a:r>
            <a:r>
              <a:rPr lang="es-ES" sz="3600" b="1" dirty="0" smtClean="0">
                <a:solidFill>
                  <a:srgbClr val="CC0000"/>
                </a:solidFill>
                <a:latin typeface="Brush Script MT" panose="03060802040406070304" pitchFamily="66" charset="0"/>
              </a:rPr>
              <a:t>Reconocer</a:t>
            </a:r>
            <a:r>
              <a:rPr lang="es-ES" sz="2400" b="1" dirty="0" smtClean="0"/>
              <a:t>, </a:t>
            </a:r>
            <a:r>
              <a:rPr lang="es-ES" sz="3600" b="1" dirty="0" smtClean="0">
                <a:solidFill>
                  <a:srgbClr val="CC0000"/>
                </a:solidFill>
                <a:latin typeface="Brush Script MT" panose="03060802040406070304" pitchFamily="66" charset="0"/>
              </a:rPr>
              <a:t>respetar</a:t>
            </a:r>
            <a:r>
              <a:rPr lang="es-ES" sz="2400" b="1" dirty="0" smtClean="0">
                <a:solidFill>
                  <a:srgbClr val="CC0000"/>
                </a:solidFill>
              </a:rPr>
              <a:t> </a:t>
            </a:r>
            <a:r>
              <a:rPr lang="es-ES" sz="2400" b="1" dirty="0" smtClean="0"/>
              <a:t>y </a:t>
            </a:r>
            <a:r>
              <a:rPr lang="es-ES" sz="3600" b="1" dirty="0" smtClean="0">
                <a:solidFill>
                  <a:srgbClr val="CC0000"/>
                </a:solidFill>
                <a:latin typeface="Brush Script MT" panose="03060802040406070304" pitchFamily="66" charset="0"/>
              </a:rPr>
              <a:t>defender</a:t>
            </a:r>
            <a:r>
              <a:rPr lang="es-ES" sz="2400" b="1" dirty="0" smtClean="0">
                <a:solidFill>
                  <a:srgbClr val="CC0000"/>
                </a:solidFill>
              </a:rPr>
              <a:t> </a:t>
            </a:r>
            <a:r>
              <a:rPr lang="es-ES" sz="2400" b="1" dirty="0" smtClean="0"/>
              <a:t>activamente la dignidad personal de los beneficiarios (...).</a:t>
            </a:r>
            <a:endParaRPr lang="es-ES" sz="2400" b="1" dirty="0"/>
          </a:p>
        </p:txBody>
      </p:sp>
      <p:sp>
        <p:nvSpPr>
          <p:cNvPr id="6" name="1 Título"/>
          <p:cNvSpPr txBox="1">
            <a:spLocks/>
          </p:cNvSpPr>
          <p:nvPr/>
        </p:nvSpPr>
        <p:spPr>
          <a:xfrm>
            <a:off x="333153" y="2817440"/>
            <a:ext cx="8712968" cy="156592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457200" indent="-457200">
              <a:buFont typeface="Arial" panose="020B0604020202020204" pitchFamily="34" charset="0"/>
              <a:buChar char="•"/>
            </a:pPr>
            <a:r>
              <a:rPr lang="es-ES" sz="2400" b="1" dirty="0" smtClean="0">
                <a:solidFill>
                  <a:srgbClr val="CC0000"/>
                </a:solidFill>
              </a:rPr>
              <a:t>Crear</a:t>
            </a:r>
            <a:r>
              <a:rPr lang="es-ES" sz="2400" b="1" dirty="0" smtClean="0"/>
              <a:t> un </a:t>
            </a:r>
            <a:r>
              <a:rPr lang="es-ES" sz="2400" b="1" dirty="0" smtClean="0">
                <a:solidFill>
                  <a:srgbClr val="CC0000"/>
                </a:solidFill>
              </a:rPr>
              <a:t>clima</a:t>
            </a:r>
            <a:r>
              <a:rPr lang="es-ES" sz="2400" b="1" dirty="0" smtClean="0"/>
              <a:t> de respeto mutuo, evitando posturas paternalistas.</a:t>
            </a:r>
            <a:endParaRPr lang="es-ES" sz="2400" b="1" dirty="0"/>
          </a:p>
        </p:txBody>
      </p:sp>
      <p:sp>
        <p:nvSpPr>
          <p:cNvPr id="7" name="1 Título"/>
          <p:cNvSpPr txBox="1">
            <a:spLocks/>
          </p:cNvSpPr>
          <p:nvPr/>
        </p:nvSpPr>
        <p:spPr>
          <a:xfrm>
            <a:off x="331912" y="4095328"/>
            <a:ext cx="8712968" cy="156592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457200" indent="-457200">
              <a:buFont typeface="Arial" panose="020B0604020202020204" pitchFamily="34" charset="0"/>
              <a:buChar char="•"/>
            </a:pPr>
            <a:r>
              <a:rPr lang="es-ES" sz="2400" b="1" dirty="0" smtClean="0">
                <a:solidFill>
                  <a:srgbClr val="CC0000"/>
                </a:solidFill>
              </a:rPr>
              <a:t>Fomentar </a:t>
            </a:r>
            <a:r>
              <a:rPr lang="es-ES" sz="2400" b="1" dirty="0" smtClean="0"/>
              <a:t>en los beneficiarios la </a:t>
            </a:r>
            <a:r>
              <a:rPr lang="es-ES" sz="2400" b="1" dirty="0" smtClean="0">
                <a:solidFill>
                  <a:srgbClr val="CC0000"/>
                </a:solidFill>
              </a:rPr>
              <a:t>superación </a:t>
            </a:r>
            <a:r>
              <a:rPr lang="es-ES" sz="2400" b="1" dirty="0" smtClean="0"/>
              <a:t>personal y la </a:t>
            </a:r>
            <a:r>
              <a:rPr lang="es-ES" sz="2400" b="1" dirty="0" smtClean="0">
                <a:solidFill>
                  <a:srgbClr val="CC0000"/>
                </a:solidFill>
              </a:rPr>
              <a:t>autonomía</a:t>
            </a:r>
            <a:r>
              <a:rPr lang="es-ES" sz="2400" b="1" dirty="0" smtClean="0"/>
              <a:t>.”</a:t>
            </a:r>
            <a:endParaRPr lang="es-ES" sz="2400" b="1" dirty="0"/>
          </a:p>
        </p:txBody>
      </p:sp>
      <p:pic>
        <p:nvPicPr>
          <p:cNvPr id="8" name="Picture 2" descr="C:\Users\rioam\Dropbox\Soucan\Diseño agenda SOUCAN\nuevo material\huellas colores fuertes.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503743">
            <a:off x="6039517" y="3631432"/>
            <a:ext cx="5730159" cy="6160883"/>
          </a:xfrm>
          <a:prstGeom prst="rect">
            <a:avLst/>
          </a:prstGeom>
          <a:noFill/>
          <a:extLst>
            <a:ext uri="{909E8E84-426E-40DD-AFC4-6F175D3DCCD1}">
              <a14:hiddenFill xmlns:a14="http://schemas.microsoft.com/office/drawing/2010/main">
                <a:solidFill>
                  <a:srgbClr val="FFFFFF"/>
                </a:solidFill>
              </a14:hiddenFill>
            </a:ext>
          </a:extLst>
        </p:spPr>
      </p:pic>
      <p:sp>
        <p:nvSpPr>
          <p:cNvPr id="9" name="8 Elipse"/>
          <p:cNvSpPr/>
          <p:nvPr/>
        </p:nvSpPr>
        <p:spPr>
          <a:xfrm>
            <a:off x="5220072" y="692696"/>
            <a:ext cx="997427" cy="997427"/>
          </a:xfrm>
          <a:prstGeom prst="ellipse">
            <a:avLst/>
          </a:prstGeom>
          <a:blipFill>
            <a:blip r:embed="rId4" cstate="print">
              <a:extLst>
                <a:ext uri="{28A0092B-C50C-407E-A947-70E740481C1C}">
                  <a14:useLocalDpi xmlns:a14="http://schemas.microsoft.com/office/drawing/2010/main" val="0"/>
                </a:ext>
              </a:extLst>
            </a:blip>
            <a:srcRect/>
            <a:stretch>
              <a:fillRect l="-15000" r="-15000"/>
            </a:stretch>
          </a:blipFill>
          <a:ln>
            <a:solidFill>
              <a:srgbClr val="CC000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9 Grupo"/>
          <p:cNvGrpSpPr/>
          <p:nvPr/>
        </p:nvGrpSpPr>
        <p:grpSpPr>
          <a:xfrm>
            <a:off x="971602" y="620688"/>
            <a:ext cx="5112566" cy="835833"/>
            <a:chOff x="2590480" y="1638599"/>
            <a:chExt cx="2248386" cy="835833"/>
          </a:xfrm>
        </p:grpSpPr>
        <p:sp>
          <p:nvSpPr>
            <p:cNvPr id="11" name="10 Rectángulo"/>
            <p:cNvSpPr/>
            <p:nvPr/>
          </p:nvSpPr>
          <p:spPr>
            <a:xfrm>
              <a:off x="2970489" y="1759100"/>
              <a:ext cx="1868377" cy="71533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11 Rectángulo"/>
            <p:cNvSpPr/>
            <p:nvPr/>
          </p:nvSpPr>
          <p:spPr>
            <a:xfrm>
              <a:off x="2590480" y="1638599"/>
              <a:ext cx="1868377" cy="7153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es-ES" sz="1600" b="1" kern="1200" dirty="0" smtClean="0">
                  <a:solidFill>
                    <a:schemeClr val="tx1"/>
                  </a:solidFill>
                </a:rPr>
                <a:t>DEBERES</a:t>
              </a:r>
              <a:r>
                <a:rPr lang="es-ES" sz="1600" kern="1200" dirty="0" smtClean="0">
                  <a:solidFill>
                    <a:schemeClr val="tx1"/>
                  </a:solidFill>
                </a:rPr>
                <a:t> del </a:t>
              </a:r>
              <a:r>
                <a:rPr lang="es-ES" sz="1600" b="1" kern="1200" dirty="0" smtClean="0">
                  <a:solidFill>
                    <a:schemeClr val="tx1"/>
                  </a:solidFill>
                </a:rPr>
                <a:t>Voluntario</a:t>
              </a:r>
              <a:r>
                <a:rPr lang="es-ES" sz="1600" dirty="0" smtClean="0">
                  <a:solidFill>
                    <a:schemeClr val="tx1"/>
                  </a:solidFill>
                </a:rPr>
                <a:t> </a:t>
              </a:r>
              <a:r>
                <a:rPr lang="es-ES" sz="1600" kern="1200" dirty="0" smtClean="0">
                  <a:solidFill>
                    <a:schemeClr val="tx1"/>
                  </a:solidFill>
                </a:rPr>
                <a:t>hacia…</a:t>
              </a:r>
              <a:endParaRPr lang="es-ES" sz="1600" kern="1200" dirty="0">
                <a:solidFill>
                  <a:schemeClr val="tx1"/>
                </a:solidFill>
              </a:endParaRPr>
            </a:p>
          </p:txBody>
        </p:sp>
      </p:grpSp>
      <p:sp>
        <p:nvSpPr>
          <p:cNvPr id="2" name="1 Flecha derecha"/>
          <p:cNvSpPr/>
          <p:nvPr/>
        </p:nvSpPr>
        <p:spPr>
          <a:xfrm>
            <a:off x="403920" y="1001273"/>
            <a:ext cx="855712" cy="339495"/>
          </a:xfrm>
          <a:prstGeom prst="rightArrow">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6300192" y="957810"/>
            <a:ext cx="2160240" cy="400110"/>
          </a:xfrm>
          <a:prstGeom prst="rect">
            <a:avLst/>
          </a:prstGeom>
          <a:noFill/>
        </p:spPr>
        <p:txBody>
          <a:bodyPr wrap="square" rtlCol="0">
            <a:spAutoFit/>
          </a:bodyPr>
          <a:lstStyle/>
          <a:p>
            <a:r>
              <a:rPr lang="es-ES" sz="2000" b="1" dirty="0" smtClean="0">
                <a:solidFill>
                  <a:srgbClr val="CC0000"/>
                </a:solidFill>
                <a:latin typeface="+mj-lt"/>
              </a:rPr>
              <a:t>los beneficiarios</a:t>
            </a:r>
            <a:endParaRPr lang="es-ES" sz="2000" b="1" dirty="0">
              <a:solidFill>
                <a:srgbClr val="CC0000"/>
              </a:solidFill>
              <a:latin typeface="+mj-lt"/>
            </a:endParaRPr>
          </a:p>
        </p:txBody>
      </p:sp>
    </p:spTree>
    <p:extLst>
      <p:ext uri="{BB962C8B-B14F-4D97-AF65-F5344CB8AC3E}">
        <p14:creationId xmlns:p14="http://schemas.microsoft.com/office/powerpoint/2010/main" val="23099629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2CC48395AFE2D4191E5867484ACE8DE" ma:contentTypeVersion="1" ma:contentTypeDescription="Crear nuevo documento." ma:contentTypeScope="" ma:versionID="e43732fc4d0bbd9032bc6f2e4a50b2ea">
  <xsd:schema xmlns:xsd="http://www.w3.org/2001/XMLSchema" xmlns:xs="http://www.w3.org/2001/XMLSchema" xmlns:p="http://schemas.microsoft.com/office/2006/metadata/properties" xmlns:ns1="http://schemas.microsoft.com/sharepoint/v3" targetNamespace="http://schemas.microsoft.com/office/2006/metadata/properties" ma:root="true" ma:fieldsID="545b9cca86c6060de293fc16275d6aa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80E9DE7-2804-4B72-B1CB-42FE684D2053}"/>
</file>

<file path=customXml/itemProps2.xml><?xml version="1.0" encoding="utf-8"?>
<ds:datastoreItem xmlns:ds="http://schemas.openxmlformats.org/officeDocument/2006/customXml" ds:itemID="{914CC4C9-3B54-4778-9FA4-8083BAFD82AA}"/>
</file>

<file path=customXml/itemProps3.xml><?xml version="1.0" encoding="utf-8"?>
<ds:datastoreItem xmlns:ds="http://schemas.openxmlformats.org/officeDocument/2006/customXml" ds:itemID="{EAFDD20B-47AF-441B-B149-6EFEC88C776D}"/>
</file>

<file path=docProps/app.xml><?xml version="1.0" encoding="utf-8"?>
<Properties xmlns="http://schemas.openxmlformats.org/officeDocument/2006/extended-properties" xmlns:vt="http://schemas.openxmlformats.org/officeDocument/2006/docPropsVTypes">
  <Template>Urban</Template>
  <TotalTime>2848</TotalTime>
  <Words>1116</Words>
  <Application>Microsoft Office PowerPoint</Application>
  <PresentationFormat>Presentación en pantalla (4:3)</PresentationFormat>
  <Paragraphs>129</Paragraphs>
  <Slides>22</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Andalus</vt:lpstr>
      <vt:lpstr>Arial</vt:lpstr>
      <vt:lpstr>Brush Script MT</vt:lpstr>
      <vt:lpstr>Calibri</vt:lpstr>
      <vt:lpstr>Georgia</vt:lpstr>
      <vt:lpstr>Trebuchet MS</vt:lpstr>
      <vt:lpstr>Wingdings</vt:lpstr>
      <vt:lpstr>Wingdings 2</vt:lpstr>
      <vt:lpstr>Urbano</vt:lpstr>
      <vt:lpstr>CÓDIGO ÉTICO DE LAS PERSONAS VOLUNTARIAS</vt:lpstr>
      <vt:lpstr>¿Qué es el SOUCAN?</vt:lpstr>
      <vt:lpstr>Jornadas de Acogida</vt:lpstr>
      <vt:lpstr>Presentación de PowerPoint</vt:lpstr>
      <vt:lpstr>VALOR HUMANÍSTICO COMO PUNTO DE PARTIDA. LA PERSONA COMO EJE PRINCIPAL. </vt:lpstr>
      <vt:lpstr>¿Qué es el código ético de los voluntarios?</vt:lpstr>
      <vt:lpstr>Presentación de PowerPoint</vt:lpstr>
      <vt:lpstr>¿Qué ponemos en juego?</vt:lpstr>
      <vt:lpstr>“Reconocer, respetar y defender activamente la dignidad personal de los beneficiarios (...).</vt:lpstr>
      <vt:lpstr>“Comprender la situación de partida del beneficiario.”</vt:lpstr>
      <vt:lpstr>“Confidencialidad y discreción en el uso de los datos e información relativos a los beneficiarios.”</vt:lpstr>
      <vt:lpstr>¿Qué harías si...?</vt:lpstr>
      <vt:lpstr>“Conocer y asumir el ideario, estatutos, fines, programas, normas de regulación y métodos de trabajo de la organización.”</vt:lpstr>
      <vt:lpstr>“Informar sobre las necesidades no satisfechas de los beneficiarios y sobre las deficiencias en la aplicación de los programas.”</vt:lpstr>
      <vt:lpstr>“Promover el compañerismo para evitar la competitividad, el afán de protagonismo, las tensiones y las rivalidades.”</vt:lpstr>
      <vt:lpstr>“Complementar y coordinar la acción social de las distintas administraciones públicas, para dar un mejor servicio a la sociedad, sin proporcionarles un pretexto para eludir sus propias responsabilidades.”</vt:lpstr>
      <vt:lpstr>¿Qué harías si...?</vt:lpstr>
      <vt:lpstr>¿Qué harías si...?</vt:lpstr>
      <vt:lpstr>¿Qué harías si...?</vt:lpstr>
      <vt:lpstr>¿Qué harías si...?</vt:lpstr>
      <vt:lpstr>Código ético como base…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Rio Poncela, Ana Maria</dc:creator>
  <cp:lastModifiedBy>Rio Poncela, Ana Maria</cp:lastModifiedBy>
  <cp:revision>223</cp:revision>
  <cp:lastPrinted>2016-04-25T07:41:29Z</cp:lastPrinted>
  <dcterms:created xsi:type="dcterms:W3CDTF">2014-06-19T06:50:59Z</dcterms:created>
  <dcterms:modified xsi:type="dcterms:W3CDTF">2016-05-04T10:58:22Z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0x010100D2CC48395AFE2D4191E5867484ACE8DE</vt:lpwstr>
  </property>
</Properties>
</file>